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8" r:id="rId2"/>
    <p:sldId id="267" r:id="rId3"/>
    <p:sldId id="258" r:id="rId4"/>
    <p:sldId id="264" r:id="rId5"/>
    <p:sldId id="266" r:id="rId6"/>
    <p:sldId id="259" r:id="rId7"/>
    <p:sldId id="260" r:id="rId8"/>
    <p:sldId id="261" r:id="rId9"/>
    <p:sldId id="262" r:id="rId10"/>
    <p:sldId id="263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4660"/>
  </p:normalViewPr>
  <p:slideViewPr>
    <p:cSldViewPr snapToGrid="0">
      <p:cViewPr varScale="1">
        <p:scale>
          <a:sx n="82" d="100"/>
          <a:sy n="82" d="100"/>
        </p:scale>
        <p:origin x="9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61959B-2B7F-46C5-9092-2E54231FC3A9}" type="doc">
      <dgm:prSet loTypeId="urn:microsoft.com/office/officeart/2005/8/layout/radial1" loCatId="cycle" qsTypeId="urn:microsoft.com/office/officeart/2005/8/quickstyle/simple5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BE76838E-001F-4394-99B5-685D61D65284}">
      <dgm:prSet phldrT="[Text]" custT="1"/>
      <dgm:spPr/>
      <dgm:t>
        <a:bodyPr/>
        <a:lstStyle/>
        <a:p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Capital Market</a:t>
          </a:r>
        </a:p>
      </dgm:t>
    </dgm:pt>
    <dgm:pt modelId="{DCFDCC9E-345C-4622-BE52-ED36321F49B0}" type="parTrans" cxnId="{B07B1677-C798-4F31-80CE-0209D3C2BEDA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8FE8E25-642C-4D97-BEE0-0C055AFE817D}" type="sibTrans" cxnId="{B07B1677-C798-4F31-80CE-0209D3C2BEDA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96C19D3-71C5-4367-B75D-36330E8F73D5}">
      <dgm:prSet phldrT="[Text]" custT="1"/>
      <dgm:spPr/>
      <dgm:t>
        <a:bodyPr/>
        <a:lstStyle/>
        <a:p>
          <a:r>
            <a:rPr lang="en-US" sz="1000" dirty="0">
              <a:latin typeface="Calibri" panose="020F0502020204030204" pitchFamily="34" charset="0"/>
              <a:cs typeface="Calibri" panose="020F0502020204030204" pitchFamily="34" charset="0"/>
            </a:rPr>
            <a:t>Risk Management</a:t>
          </a:r>
        </a:p>
      </dgm:t>
    </dgm:pt>
    <dgm:pt modelId="{8AC992A5-0E78-49E0-8465-521D896BC096}" type="parTrans" cxnId="{E216D37A-E653-49A6-ADDD-1D7269CF8682}">
      <dgm:prSet custT="1"/>
      <dgm:spPr/>
      <dgm:t>
        <a:bodyPr/>
        <a:lstStyle/>
        <a:p>
          <a:endParaRPr lang="en-US" sz="5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357848B-DFC7-47E9-8D5F-290ACC91236D}" type="sibTrans" cxnId="{E216D37A-E653-49A6-ADDD-1D7269CF8682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394B074-C8F4-4F4D-8577-FBA83611371F}">
      <dgm:prSet phldrT="[Text]" custT="1"/>
      <dgm:spPr/>
      <dgm:t>
        <a:bodyPr/>
        <a:lstStyle/>
        <a:p>
          <a:r>
            <a:rPr lang="en-US" sz="1000" dirty="0">
              <a:latin typeface="Calibri" panose="020F0502020204030204" pitchFamily="34" charset="0"/>
              <a:cs typeface="Calibri" panose="020F0502020204030204" pitchFamily="34" charset="0"/>
            </a:rPr>
            <a:t>Post-Trade Processing</a:t>
          </a:r>
        </a:p>
      </dgm:t>
    </dgm:pt>
    <dgm:pt modelId="{B84F3459-CD40-4361-BE64-121937D9A5F1}" type="parTrans" cxnId="{173960C4-E72F-402C-A84F-C7C604E2055B}">
      <dgm:prSet custT="1"/>
      <dgm:spPr/>
      <dgm:t>
        <a:bodyPr/>
        <a:lstStyle/>
        <a:p>
          <a:endParaRPr lang="en-US" sz="5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BF30A62-B83E-433F-9786-E888BC1173F1}" type="sibTrans" cxnId="{173960C4-E72F-402C-A84F-C7C604E2055B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155E325-30D5-4BC9-A487-5E83A7299325}">
      <dgm:prSet phldrT="[Text]" custT="1"/>
      <dgm:spPr/>
      <dgm:t>
        <a:bodyPr/>
        <a:lstStyle/>
        <a:p>
          <a:r>
            <a:rPr lang="en-US" sz="1000" dirty="0">
              <a:latin typeface="Calibri" panose="020F0502020204030204" pitchFamily="34" charset="0"/>
              <a:cs typeface="Calibri" panose="020F0502020204030204" pitchFamily="34" charset="0"/>
            </a:rPr>
            <a:t>Market Trade</a:t>
          </a:r>
        </a:p>
      </dgm:t>
    </dgm:pt>
    <dgm:pt modelId="{DDB6D9AA-7808-4774-992F-59B905609B9E}" type="parTrans" cxnId="{8F8D744D-1C30-4FEE-85FF-F49424ACBD8C}">
      <dgm:prSet custT="1"/>
      <dgm:spPr/>
      <dgm:t>
        <a:bodyPr/>
        <a:lstStyle/>
        <a:p>
          <a:endParaRPr lang="en-US" sz="5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1E3F33C-D9F4-472A-ACDB-BED24DA61F15}" type="sibTrans" cxnId="{8F8D744D-1C30-4FEE-85FF-F49424ACBD8C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E485E9F-6005-44AE-A333-9B34009E75FF}">
      <dgm:prSet phldrT="[Text]" custT="1"/>
      <dgm:spPr/>
      <dgm:t>
        <a:bodyPr/>
        <a:lstStyle/>
        <a:p>
          <a:r>
            <a:rPr lang="en-US" sz="1000" dirty="0">
              <a:latin typeface="Calibri" panose="020F0502020204030204" pitchFamily="34" charset="0"/>
              <a:cs typeface="Calibri" panose="020F0502020204030204" pitchFamily="34" charset="0"/>
            </a:rPr>
            <a:t>Client</a:t>
          </a:r>
        </a:p>
        <a:p>
          <a:r>
            <a:rPr lang="en-US" sz="1000" dirty="0">
              <a:latin typeface="Calibri" panose="020F0502020204030204" pitchFamily="34" charset="0"/>
              <a:cs typeface="Calibri" panose="020F0502020204030204" pitchFamily="34" charset="0"/>
            </a:rPr>
            <a:t>Relationship</a:t>
          </a:r>
        </a:p>
      </dgm:t>
    </dgm:pt>
    <dgm:pt modelId="{C0379372-6D8D-409B-9AF1-6EB07358B438}" type="parTrans" cxnId="{CA559E9C-5C14-40CF-80F3-6A4BAC490A0B}">
      <dgm:prSet custT="1"/>
      <dgm:spPr/>
      <dgm:t>
        <a:bodyPr/>
        <a:lstStyle/>
        <a:p>
          <a:endParaRPr lang="en-US" sz="5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3096F8D-6A04-4232-A4E6-3A61A0D08434}" type="sibTrans" cxnId="{CA559E9C-5C14-40CF-80F3-6A4BAC490A0B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3C33B70-0C6D-4E52-9C8F-D9B71A278036}">
      <dgm:prSet phldrT="[Text]" custT="1"/>
      <dgm:spPr/>
      <dgm:t>
        <a:bodyPr/>
        <a:lstStyle/>
        <a:p>
          <a:r>
            <a:rPr lang="en-US" sz="1000" dirty="0">
              <a:latin typeface="Calibri" panose="020F0502020204030204" pitchFamily="34" charset="0"/>
              <a:cs typeface="Calibri" panose="020F0502020204030204" pitchFamily="34" charset="0"/>
            </a:rPr>
            <a:t>Surveillance</a:t>
          </a:r>
        </a:p>
      </dgm:t>
    </dgm:pt>
    <dgm:pt modelId="{9D17481D-32DF-4FC1-AA16-836129125DAF}" type="parTrans" cxnId="{356E22E2-40E3-4B1A-8AD4-044C4F862A3E}">
      <dgm:prSet custT="1"/>
      <dgm:spPr/>
      <dgm:t>
        <a:bodyPr/>
        <a:lstStyle/>
        <a:p>
          <a:endParaRPr lang="en-US" sz="5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12403C3-978A-4B34-8EE0-00264C86D4E5}" type="sibTrans" cxnId="{356E22E2-40E3-4B1A-8AD4-044C4F862A3E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2E82F65-7AAE-4B09-91BC-43D1453D4F1B}">
      <dgm:prSet phldrT="[Text]" custT="1"/>
      <dgm:spPr/>
      <dgm:t>
        <a:bodyPr/>
        <a:lstStyle/>
        <a:p>
          <a:r>
            <a:rPr lang="en-US" sz="1000" dirty="0">
              <a:latin typeface="Calibri" panose="020F0502020204030204" pitchFamily="34" charset="0"/>
              <a:cs typeface="Calibri" panose="020F0502020204030204" pitchFamily="34" charset="0"/>
            </a:rPr>
            <a:t>Trading</a:t>
          </a:r>
        </a:p>
      </dgm:t>
    </dgm:pt>
    <dgm:pt modelId="{B3E5475C-5FC3-4287-BD6E-515AC05921E7}" type="parTrans" cxnId="{41BDA750-3973-4AB4-AEBC-C6C6947CE2C1}">
      <dgm:prSet custT="1"/>
      <dgm:spPr/>
      <dgm:t>
        <a:bodyPr/>
        <a:lstStyle/>
        <a:p>
          <a:endParaRPr lang="en-US" sz="5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4F8C571-2AF5-4DA3-903D-2C4072A51494}" type="sibTrans" cxnId="{41BDA750-3973-4AB4-AEBC-C6C6947CE2C1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010BC3-FD7F-4580-95E7-3619CC09014A}" type="pres">
      <dgm:prSet presAssocID="{9761959B-2B7F-46C5-9092-2E54231FC3A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2F04393-73DA-4A62-AE1D-887E81AD3B76}" type="pres">
      <dgm:prSet presAssocID="{BE76838E-001F-4394-99B5-685D61D65284}" presName="centerShape" presStyleLbl="node0" presStyleIdx="0" presStyleCnt="1"/>
      <dgm:spPr/>
    </dgm:pt>
    <dgm:pt modelId="{C2D14F52-6301-4BBE-B247-F835D55EF907}" type="pres">
      <dgm:prSet presAssocID="{8AC992A5-0E78-49E0-8465-521D896BC096}" presName="Name9" presStyleLbl="parChTrans1D2" presStyleIdx="0" presStyleCnt="6"/>
      <dgm:spPr/>
    </dgm:pt>
    <dgm:pt modelId="{3F519F8E-F6A7-4CB4-8783-FB94D3400146}" type="pres">
      <dgm:prSet presAssocID="{8AC992A5-0E78-49E0-8465-521D896BC096}" presName="connTx" presStyleLbl="parChTrans1D2" presStyleIdx="0" presStyleCnt="6"/>
      <dgm:spPr/>
    </dgm:pt>
    <dgm:pt modelId="{6684E3A0-50DE-429C-97B4-921BD98581CC}" type="pres">
      <dgm:prSet presAssocID="{496C19D3-71C5-4367-B75D-36330E8F73D5}" presName="node" presStyleLbl="node1" presStyleIdx="0" presStyleCnt="6">
        <dgm:presLayoutVars>
          <dgm:bulletEnabled val="1"/>
        </dgm:presLayoutVars>
      </dgm:prSet>
      <dgm:spPr/>
    </dgm:pt>
    <dgm:pt modelId="{7EAAAC01-F5DA-44CC-9C15-EB2E59DD2280}" type="pres">
      <dgm:prSet presAssocID="{9D17481D-32DF-4FC1-AA16-836129125DAF}" presName="Name9" presStyleLbl="parChTrans1D2" presStyleIdx="1" presStyleCnt="6"/>
      <dgm:spPr/>
    </dgm:pt>
    <dgm:pt modelId="{3C22F3B3-CD05-41E2-97DB-3C334A7DF6B2}" type="pres">
      <dgm:prSet presAssocID="{9D17481D-32DF-4FC1-AA16-836129125DAF}" presName="connTx" presStyleLbl="parChTrans1D2" presStyleIdx="1" presStyleCnt="6"/>
      <dgm:spPr/>
    </dgm:pt>
    <dgm:pt modelId="{4C9DDB02-38C1-43E6-92F4-B6776C63945F}" type="pres">
      <dgm:prSet presAssocID="{B3C33B70-0C6D-4E52-9C8F-D9B71A278036}" presName="node" presStyleLbl="node1" presStyleIdx="1" presStyleCnt="6">
        <dgm:presLayoutVars>
          <dgm:bulletEnabled val="1"/>
        </dgm:presLayoutVars>
      </dgm:prSet>
      <dgm:spPr/>
    </dgm:pt>
    <dgm:pt modelId="{75342DF9-2B7A-458B-9DA5-EDB8FD17ECB1}" type="pres">
      <dgm:prSet presAssocID="{B84F3459-CD40-4361-BE64-121937D9A5F1}" presName="Name9" presStyleLbl="parChTrans1D2" presStyleIdx="2" presStyleCnt="6"/>
      <dgm:spPr/>
    </dgm:pt>
    <dgm:pt modelId="{E469AD96-257C-4F86-BC99-12F05D270717}" type="pres">
      <dgm:prSet presAssocID="{B84F3459-CD40-4361-BE64-121937D9A5F1}" presName="connTx" presStyleLbl="parChTrans1D2" presStyleIdx="2" presStyleCnt="6"/>
      <dgm:spPr/>
    </dgm:pt>
    <dgm:pt modelId="{D716ED51-8095-4E9A-87CD-19AA01FE5EB1}" type="pres">
      <dgm:prSet presAssocID="{9394B074-C8F4-4F4D-8577-FBA83611371F}" presName="node" presStyleLbl="node1" presStyleIdx="2" presStyleCnt="6">
        <dgm:presLayoutVars>
          <dgm:bulletEnabled val="1"/>
        </dgm:presLayoutVars>
      </dgm:prSet>
      <dgm:spPr/>
    </dgm:pt>
    <dgm:pt modelId="{7F7E13DE-EB7B-4E09-A5C4-4B95A60559F4}" type="pres">
      <dgm:prSet presAssocID="{DDB6D9AA-7808-4774-992F-59B905609B9E}" presName="Name9" presStyleLbl="parChTrans1D2" presStyleIdx="3" presStyleCnt="6"/>
      <dgm:spPr/>
    </dgm:pt>
    <dgm:pt modelId="{18E89F74-674D-49E6-8A6D-3F3561C267DD}" type="pres">
      <dgm:prSet presAssocID="{DDB6D9AA-7808-4774-992F-59B905609B9E}" presName="connTx" presStyleLbl="parChTrans1D2" presStyleIdx="3" presStyleCnt="6"/>
      <dgm:spPr/>
    </dgm:pt>
    <dgm:pt modelId="{CB0C5758-80A6-4705-A0C1-FDF501372205}" type="pres">
      <dgm:prSet presAssocID="{9155E325-30D5-4BC9-A487-5E83A7299325}" presName="node" presStyleLbl="node1" presStyleIdx="3" presStyleCnt="6">
        <dgm:presLayoutVars>
          <dgm:bulletEnabled val="1"/>
        </dgm:presLayoutVars>
      </dgm:prSet>
      <dgm:spPr/>
    </dgm:pt>
    <dgm:pt modelId="{6FC77ECF-69F3-47D6-8575-61944251F918}" type="pres">
      <dgm:prSet presAssocID="{B3E5475C-5FC3-4287-BD6E-515AC05921E7}" presName="Name9" presStyleLbl="parChTrans1D2" presStyleIdx="4" presStyleCnt="6"/>
      <dgm:spPr/>
    </dgm:pt>
    <dgm:pt modelId="{8F74D5F5-8C19-4C53-B1DD-A916B87B5267}" type="pres">
      <dgm:prSet presAssocID="{B3E5475C-5FC3-4287-BD6E-515AC05921E7}" presName="connTx" presStyleLbl="parChTrans1D2" presStyleIdx="4" presStyleCnt="6"/>
      <dgm:spPr/>
    </dgm:pt>
    <dgm:pt modelId="{D6464909-BA07-417D-9898-506A6DFEBEF8}" type="pres">
      <dgm:prSet presAssocID="{E2E82F65-7AAE-4B09-91BC-43D1453D4F1B}" presName="node" presStyleLbl="node1" presStyleIdx="4" presStyleCnt="6">
        <dgm:presLayoutVars>
          <dgm:bulletEnabled val="1"/>
        </dgm:presLayoutVars>
      </dgm:prSet>
      <dgm:spPr/>
    </dgm:pt>
    <dgm:pt modelId="{D894A2AF-2BC4-4977-B192-AFCEF8B34ADE}" type="pres">
      <dgm:prSet presAssocID="{C0379372-6D8D-409B-9AF1-6EB07358B438}" presName="Name9" presStyleLbl="parChTrans1D2" presStyleIdx="5" presStyleCnt="6"/>
      <dgm:spPr/>
    </dgm:pt>
    <dgm:pt modelId="{B8154FC7-0F02-4381-ABE3-A71C9B1C4B91}" type="pres">
      <dgm:prSet presAssocID="{C0379372-6D8D-409B-9AF1-6EB07358B438}" presName="connTx" presStyleLbl="parChTrans1D2" presStyleIdx="5" presStyleCnt="6"/>
      <dgm:spPr/>
    </dgm:pt>
    <dgm:pt modelId="{C235B631-7D98-4D2E-9355-5E1C2350D91E}" type="pres">
      <dgm:prSet presAssocID="{7E485E9F-6005-44AE-A333-9B34009E75FF}" presName="node" presStyleLbl="node1" presStyleIdx="5" presStyleCnt="6">
        <dgm:presLayoutVars>
          <dgm:bulletEnabled val="1"/>
        </dgm:presLayoutVars>
      </dgm:prSet>
      <dgm:spPr/>
    </dgm:pt>
  </dgm:ptLst>
  <dgm:cxnLst>
    <dgm:cxn modelId="{7A49D62B-06B1-4806-97C8-126A5D5F51B5}" type="presOf" srcId="{B84F3459-CD40-4361-BE64-121937D9A5F1}" destId="{E469AD96-257C-4F86-BC99-12F05D270717}" srcOrd="1" destOrd="0" presId="urn:microsoft.com/office/officeart/2005/8/layout/radial1"/>
    <dgm:cxn modelId="{C90AEF2D-A272-4309-A0A5-4DC4C0B20380}" type="presOf" srcId="{9D17481D-32DF-4FC1-AA16-836129125DAF}" destId="{3C22F3B3-CD05-41E2-97DB-3C334A7DF6B2}" srcOrd="1" destOrd="0" presId="urn:microsoft.com/office/officeart/2005/8/layout/radial1"/>
    <dgm:cxn modelId="{CCA0522E-6124-480B-ACB4-242F3F7795B7}" type="presOf" srcId="{B3E5475C-5FC3-4287-BD6E-515AC05921E7}" destId="{8F74D5F5-8C19-4C53-B1DD-A916B87B5267}" srcOrd="1" destOrd="0" presId="urn:microsoft.com/office/officeart/2005/8/layout/radial1"/>
    <dgm:cxn modelId="{6E3C1E38-8974-4F42-9E5F-952CB8D0E67F}" type="presOf" srcId="{9761959B-2B7F-46C5-9092-2E54231FC3A9}" destId="{CF010BC3-FD7F-4580-95E7-3619CC09014A}" srcOrd="0" destOrd="0" presId="urn:microsoft.com/office/officeart/2005/8/layout/radial1"/>
    <dgm:cxn modelId="{2E53543A-E1F4-4703-991D-154CD66C834E}" type="presOf" srcId="{E2E82F65-7AAE-4B09-91BC-43D1453D4F1B}" destId="{D6464909-BA07-417D-9898-506A6DFEBEF8}" srcOrd="0" destOrd="0" presId="urn:microsoft.com/office/officeart/2005/8/layout/radial1"/>
    <dgm:cxn modelId="{D5E41D3D-5E31-4BBE-89A1-3BCA0115CC52}" type="presOf" srcId="{B84F3459-CD40-4361-BE64-121937D9A5F1}" destId="{75342DF9-2B7A-458B-9DA5-EDB8FD17ECB1}" srcOrd="0" destOrd="0" presId="urn:microsoft.com/office/officeart/2005/8/layout/radial1"/>
    <dgm:cxn modelId="{22F71040-FDBE-495C-8A9A-5EBAC0620159}" type="presOf" srcId="{9394B074-C8F4-4F4D-8577-FBA83611371F}" destId="{D716ED51-8095-4E9A-87CD-19AA01FE5EB1}" srcOrd="0" destOrd="0" presId="urn:microsoft.com/office/officeart/2005/8/layout/radial1"/>
    <dgm:cxn modelId="{FF132362-0CC7-40DD-88DE-BB66B25BE2E5}" type="presOf" srcId="{9D17481D-32DF-4FC1-AA16-836129125DAF}" destId="{7EAAAC01-F5DA-44CC-9C15-EB2E59DD2280}" srcOrd="0" destOrd="0" presId="urn:microsoft.com/office/officeart/2005/8/layout/radial1"/>
    <dgm:cxn modelId="{E4449046-14A1-4048-9084-F1DD3544BA10}" type="presOf" srcId="{8AC992A5-0E78-49E0-8465-521D896BC096}" destId="{C2D14F52-6301-4BBE-B247-F835D55EF907}" srcOrd="0" destOrd="0" presId="urn:microsoft.com/office/officeart/2005/8/layout/radial1"/>
    <dgm:cxn modelId="{D88ACB69-1F38-4A68-BCE1-8EA340E3C1BE}" type="presOf" srcId="{C0379372-6D8D-409B-9AF1-6EB07358B438}" destId="{B8154FC7-0F02-4381-ABE3-A71C9B1C4B91}" srcOrd="1" destOrd="0" presId="urn:microsoft.com/office/officeart/2005/8/layout/radial1"/>
    <dgm:cxn modelId="{8F8D744D-1C30-4FEE-85FF-F49424ACBD8C}" srcId="{BE76838E-001F-4394-99B5-685D61D65284}" destId="{9155E325-30D5-4BC9-A487-5E83A7299325}" srcOrd="3" destOrd="0" parTransId="{DDB6D9AA-7808-4774-992F-59B905609B9E}" sibTransId="{31E3F33C-D9F4-472A-ACDB-BED24DA61F15}"/>
    <dgm:cxn modelId="{41BDA750-3973-4AB4-AEBC-C6C6947CE2C1}" srcId="{BE76838E-001F-4394-99B5-685D61D65284}" destId="{E2E82F65-7AAE-4B09-91BC-43D1453D4F1B}" srcOrd="4" destOrd="0" parTransId="{B3E5475C-5FC3-4287-BD6E-515AC05921E7}" sibTransId="{44F8C571-2AF5-4DA3-903D-2C4072A51494}"/>
    <dgm:cxn modelId="{7C593752-772D-4892-901E-81340520CE84}" type="presOf" srcId="{9155E325-30D5-4BC9-A487-5E83A7299325}" destId="{CB0C5758-80A6-4705-A0C1-FDF501372205}" srcOrd="0" destOrd="0" presId="urn:microsoft.com/office/officeart/2005/8/layout/radial1"/>
    <dgm:cxn modelId="{B07B1677-C798-4F31-80CE-0209D3C2BEDA}" srcId="{9761959B-2B7F-46C5-9092-2E54231FC3A9}" destId="{BE76838E-001F-4394-99B5-685D61D65284}" srcOrd="0" destOrd="0" parTransId="{DCFDCC9E-345C-4622-BE52-ED36321F49B0}" sibTransId="{98FE8E25-642C-4D97-BEE0-0C055AFE817D}"/>
    <dgm:cxn modelId="{660D2C7A-C29C-492F-99AB-6A41ADBCFFCF}" type="presOf" srcId="{DDB6D9AA-7808-4774-992F-59B905609B9E}" destId="{7F7E13DE-EB7B-4E09-A5C4-4B95A60559F4}" srcOrd="0" destOrd="0" presId="urn:microsoft.com/office/officeart/2005/8/layout/radial1"/>
    <dgm:cxn modelId="{E216D37A-E653-49A6-ADDD-1D7269CF8682}" srcId="{BE76838E-001F-4394-99B5-685D61D65284}" destId="{496C19D3-71C5-4367-B75D-36330E8F73D5}" srcOrd="0" destOrd="0" parTransId="{8AC992A5-0E78-49E0-8465-521D896BC096}" sibTransId="{5357848B-DFC7-47E9-8D5F-290ACC91236D}"/>
    <dgm:cxn modelId="{719BFE8E-FEE9-48EA-8778-8308E09704E0}" type="presOf" srcId="{DDB6D9AA-7808-4774-992F-59B905609B9E}" destId="{18E89F74-674D-49E6-8A6D-3F3561C267DD}" srcOrd="1" destOrd="0" presId="urn:microsoft.com/office/officeart/2005/8/layout/radial1"/>
    <dgm:cxn modelId="{D729ED98-A9E2-4EE9-8710-7FE01B2DC1D2}" type="presOf" srcId="{B3C33B70-0C6D-4E52-9C8F-D9B71A278036}" destId="{4C9DDB02-38C1-43E6-92F4-B6776C63945F}" srcOrd="0" destOrd="0" presId="urn:microsoft.com/office/officeart/2005/8/layout/radial1"/>
    <dgm:cxn modelId="{6951C499-AB9F-4DDD-AEE7-EFE69F3E76ED}" type="presOf" srcId="{496C19D3-71C5-4367-B75D-36330E8F73D5}" destId="{6684E3A0-50DE-429C-97B4-921BD98581CC}" srcOrd="0" destOrd="0" presId="urn:microsoft.com/office/officeart/2005/8/layout/radial1"/>
    <dgm:cxn modelId="{CA559E9C-5C14-40CF-80F3-6A4BAC490A0B}" srcId="{BE76838E-001F-4394-99B5-685D61D65284}" destId="{7E485E9F-6005-44AE-A333-9B34009E75FF}" srcOrd="5" destOrd="0" parTransId="{C0379372-6D8D-409B-9AF1-6EB07358B438}" sibTransId="{83096F8D-6A04-4232-A4E6-3A61A0D08434}"/>
    <dgm:cxn modelId="{173960C4-E72F-402C-A84F-C7C604E2055B}" srcId="{BE76838E-001F-4394-99B5-685D61D65284}" destId="{9394B074-C8F4-4F4D-8577-FBA83611371F}" srcOrd="2" destOrd="0" parTransId="{B84F3459-CD40-4361-BE64-121937D9A5F1}" sibTransId="{BBF30A62-B83E-433F-9786-E888BC1173F1}"/>
    <dgm:cxn modelId="{A963A3C6-43B9-4DB3-AD42-67675A4E1FB2}" type="presOf" srcId="{C0379372-6D8D-409B-9AF1-6EB07358B438}" destId="{D894A2AF-2BC4-4977-B192-AFCEF8B34ADE}" srcOrd="0" destOrd="0" presId="urn:microsoft.com/office/officeart/2005/8/layout/radial1"/>
    <dgm:cxn modelId="{082B8CC8-8268-44DC-98AB-33FC197747AC}" type="presOf" srcId="{7E485E9F-6005-44AE-A333-9B34009E75FF}" destId="{C235B631-7D98-4D2E-9355-5E1C2350D91E}" srcOrd="0" destOrd="0" presId="urn:microsoft.com/office/officeart/2005/8/layout/radial1"/>
    <dgm:cxn modelId="{356E22E2-40E3-4B1A-8AD4-044C4F862A3E}" srcId="{BE76838E-001F-4394-99B5-685D61D65284}" destId="{B3C33B70-0C6D-4E52-9C8F-D9B71A278036}" srcOrd="1" destOrd="0" parTransId="{9D17481D-32DF-4FC1-AA16-836129125DAF}" sibTransId="{612403C3-978A-4B34-8EE0-00264C86D4E5}"/>
    <dgm:cxn modelId="{3896C7E2-DDBC-4B68-8312-3E2FF101AE3F}" type="presOf" srcId="{B3E5475C-5FC3-4287-BD6E-515AC05921E7}" destId="{6FC77ECF-69F3-47D6-8575-61944251F918}" srcOrd="0" destOrd="0" presId="urn:microsoft.com/office/officeart/2005/8/layout/radial1"/>
    <dgm:cxn modelId="{9B5C36F7-B237-4CFD-B12C-224C74756579}" type="presOf" srcId="{BE76838E-001F-4394-99B5-685D61D65284}" destId="{72F04393-73DA-4A62-AE1D-887E81AD3B76}" srcOrd="0" destOrd="0" presId="urn:microsoft.com/office/officeart/2005/8/layout/radial1"/>
    <dgm:cxn modelId="{0A05D3FD-3EFA-48F2-91EE-74E00C7C7223}" type="presOf" srcId="{8AC992A5-0E78-49E0-8465-521D896BC096}" destId="{3F519F8E-F6A7-4CB4-8783-FB94D3400146}" srcOrd="1" destOrd="0" presId="urn:microsoft.com/office/officeart/2005/8/layout/radial1"/>
    <dgm:cxn modelId="{115F044C-CE1B-4029-B4FA-28028079978E}" type="presParOf" srcId="{CF010BC3-FD7F-4580-95E7-3619CC09014A}" destId="{72F04393-73DA-4A62-AE1D-887E81AD3B76}" srcOrd="0" destOrd="0" presId="urn:microsoft.com/office/officeart/2005/8/layout/radial1"/>
    <dgm:cxn modelId="{9AB87ADF-61E4-44AF-A9E7-64DB96F5A9A6}" type="presParOf" srcId="{CF010BC3-FD7F-4580-95E7-3619CC09014A}" destId="{C2D14F52-6301-4BBE-B247-F835D55EF907}" srcOrd="1" destOrd="0" presId="urn:microsoft.com/office/officeart/2005/8/layout/radial1"/>
    <dgm:cxn modelId="{2DB92F77-24D4-4E46-A8B6-4139E20D7E27}" type="presParOf" srcId="{C2D14F52-6301-4BBE-B247-F835D55EF907}" destId="{3F519F8E-F6A7-4CB4-8783-FB94D3400146}" srcOrd="0" destOrd="0" presId="urn:microsoft.com/office/officeart/2005/8/layout/radial1"/>
    <dgm:cxn modelId="{16AFC604-FC91-409F-BD26-1D9C057FB0B6}" type="presParOf" srcId="{CF010BC3-FD7F-4580-95E7-3619CC09014A}" destId="{6684E3A0-50DE-429C-97B4-921BD98581CC}" srcOrd="2" destOrd="0" presId="urn:microsoft.com/office/officeart/2005/8/layout/radial1"/>
    <dgm:cxn modelId="{E3DB97A3-2C41-4A0C-B9B7-DBE193E84127}" type="presParOf" srcId="{CF010BC3-FD7F-4580-95E7-3619CC09014A}" destId="{7EAAAC01-F5DA-44CC-9C15-EB2E59DD2280}" srcOrd="3" destOrd="0" presId="urn:microsoft.com/office/officeart/2005/8/layout/radial1"/>
    <dgm:cxn modelId="{68927D4F-51FC-4CA1-B8D5-762C131BD0DF}" type="presParOf" srcId="{7EAAAC01-F5DA-44CC-9C15-EB2E59DD2280}" destId="{3C22F3B3-CD05-41E2-97DB-3C334A7DF6B2}" srcOrd="0" destOrd="0" presId="urn:microsoft.com/office/officeart/2005/8/layout/radial1"/>
    <dgm:cxn modelId="{3E8A8D6A-64E9-412A-8C89-B6273F504241}" type="presParOf" srcId="{CF010BC3-FD7F-4580-95E7-3619CC09014A}" destId="{4C9DDB02-38C1-43E6-92F4-B6776C63945F}" srcOrd="4" destOrd="0" presId="urn:microsoft.com/office/officeart/2005/8/layout/radial1"/>
    <dgm:cxn modelId="{4005F97A-CF8A-4B11-87D5-3C9773DAE560}" type="presParOf" srcId="{CF010BC3-FD7F-4580-95E7-3619CC09014A}" destId="{75342DF9-2B7A-458B-9DA5-EDB8FD17ECB1}" srcOrd="5" destOrd="0" presId="urn:microsoft.com/office/officeart/2005/8/layout/radial1"/>
    <dgm:cxn modelId="{6B889F85-D96A-410B-9247-B5BAB2513917}" type="presParOf" srcId="{75342DF9-2B7A-458B-9DA5-EDB8FD17ECB1}" destId="{E469AD96-257C-4F86-BC99-12F05D270717}" srcOrd="0" destOrd="0" presId="urn:microsoft.com/office/officeart/2005/8/layout/radial1"/>
    <dgm:cxn modelId="{98B58774-11BB-4186-B5E5-D64EC4AE87DA}" type="presParOf" srcId="{CF010BC3-FD7F-4580-95E7-3619CC09014A}" destId="{D716ED51-8095-4E9A-87CD-19AA01FE5EB1}" srcOrd="6" destOrd="0" presId="urn:microsoft.com/office/officeart/2005/8/layout/radial1"/>
    <dgm:cxn modelId="{87C66F53-D9F7-42C2-A9F1-0082ABBC83BF}" type="presParOf" srcId="{CF010BC3-FD7F-4580-95E7-3619CC09014A}" destId="{7F7E13DE-EB7B-4E09-A5C4-4B95A60559F4}" srcOrd="7" destOrd="0" presId="urn:microsoft.com/office/officeart/2005/8/layout/radial1"/>
    <dgm:cxn modelId="{7E3C58D7-153E-4ECC-8971-882B1412B57B}" type="presParOf" srcId="{7F7E13DE-EB7B-4E09-A5C4-4B95A60559F4}" destId="{18E89F74-674D-49E6-8A6D-3F3561C267DD}" srcOrd="0" destOrd="0" presId="urn:microsoft.com/office/officeart/2005/8/layout/radial1"/>
    <dgm:cxn modelId="{1968A4F0-979A-40AC-8CEF-C88F8EC3A312}" type="presParOf" srcId="{CF010BC3-FD7F-4580-95E7-3619CC09014A}" destId="{CB0C5758-80A6-4705-A0C1-FDF501372205}" srcOrd="8" destOrd="0" presId="urn:microsoft.com/office/officeart/2005/8/layout/radial1"/>
    <dgm:cxn modelId="{ECF61A8B-555A-452F-B9D0-551332036E54}" type="presParOf" srcId="{CF010BC3-FD7F-4580-95E7-3619CC09014A}" destId="{6FC77ECF-69F3-47D6-8575-61944251F918}" srcOrd="9" destOrd="0" presId="urn:microsoft.com/office/officeart/2005/8/layout/radial1"/>
    <dgm:cxn modelId="{CA3FB83B-E759-4DB6-B758-AF3FAE06E8E9}" type="presParOf" srcId="{6FC77ECF-69F3-47D6-8575-61944251F918}" destId="{8F74D5F5-8C19-4C53-B1DD-A916B87B5267}" srcOrd="0" destOrd="0" presId="urn:microsoft.com/office/officeart/2005/8/layout/radial1"/>
    <dgm:cxn modelId="{C8E9F609-91AF-4117-8D5D-E57E2D47785B}" type="presParOf" srcId="{CF010BC3-FD7F-4580-95E7-3619CC09014A}" destId="{D6464909-BA07-417D-9898-506A6DFEBEF8}" srcOrd="10" destOrd="0" presId="urn:microsoft.com/office/officeart/2005/8/layout/radial1"/>
    <dgm:cxn modelId="{1D98CFAE-B002-416C-9DBD-D8F8EE7B98A2}" type="presParOf" srcId="{CF010BC3-FD7F-4580-95E7-3619CC09014A}" destId="{D894A2AF-2BC4-4977-B192-AFCEF8B34ADE}" srcOrd="11" destOrd="0" presId="urn:microsoft.com/office/officeart/2005/8/layout/radial1"/>
    <dgm:cxn modelId="{E60016EE-E6FD-43FC-9D7A-BA59A4A442F8}" type="presParOf" srcId="{D894A2AF-2BC4-4977-B192-AFCEF8B34ADE}" destId="{B8154FC7-0F02-4381-ABE3-A71C9B1C4B91}" srcOrd="0" destOrd="0" presId="urn:microsoft.com/office/officeart/2005/8/layout/radial1"/>
    <dgm:cxn modelId="{2479CA54-125E-44DD-863A-5E1433C89E1F}" type="presParOf" srcId="{CF010BC3-FD7F-4580-95E7-3619CC09014A}" destId="{C235B631-7D98-4D2E-9355-5E1C2350D91E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60A4AC-9522-4226-ABD2-CF4573C78AC8}" type="doc">
      <dgm:prSet loTypeId="urn:microsoft.com/office/officeart/2018/2/layout/IconCircleList" loCatId="icon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2FE2BD7-7E08-4A6F-8606-087C1953540B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A capital market is a platform where an investor can ‘buy’ and ‘sell’ financial securities such as bonds, stocks, and other securities.</a:t>
          </a:r>
        </a:p>
      </dgm:t>
    </dgm:pt>
    <dgm:pt modelId="{C255836F-5F8D-4148-BE52-E81086A3F41C}" type="parTrans" cxnId="{4FC65606-7DFF-4FA2-9C86-092E65C893A1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47BE908-3AA8-40AC-ABBA-89F43EF505DD}" type="sibTrans" cxnId="{4FC65606-7DFF-4FA2-9C86-092E65C893A1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7A87B10-8FF8-4A59-AC38-831692757D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Handle a large volume of data generated through trading</a:t>
          </a:r>
        </a:p>
      </dgm:t>
    </dgm:pt>
    <dgm:pt modelId="{AF945732-CB63-4328-BAC6-16FB92578380}" type="parTrans" cxnId="{B724BA66-6440-480D-BF60-C532BD4EDC8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BB92B2D-0993-45C9-AEFC-FD627EC5FF2C}" type="sibTrans" cxnId="{B724BA66-6440-480D-BF60-C532BD4EDC8E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0779253-92FE-4D29-B684-8220A6878B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Use of powerful analytical tools like Hadoop, Spark to view trading data </a:t>
          </a:r>
        </a:p>
      </dgm:t>
    </dgm:pt>
    <dgm:pt modelId="{DAC2EA16-DF88-4942-8154-7B72985C4D1E}" type="parTrans" cxnId="{9C918209-A93B-4614-B453-5E8AE2A67C14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6BE4487-6D88-4D3F-9EC9-4E316C84ED2B}" type="sibTrans" cxnId="{9C918209-A93B-4614-B453-5E8AE2A67C14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B607B49-4858-4FC4-BF13-D74B20589E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Build trading strategy  to fastened the risk management, complex processing for execution of trades</a:t>
          </a:r>
        </a:p>
      </dgm:t>
    </dgm:pt>
    <dgm:pt modelId="{8FBD41DA-DA20-474F-8C20-1239AEE706BD}" type="parTrans" cxnId="{98C735EC-5ED8-4F3D-BBDC-2461BA2854A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FF3D13-22CD-4ADF-B22D-1799749F161B}" type="sibTrans" cxnId="{98C735EC-5ED8-4F3D-BBDC-2461BA2854A2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AFE0EA3-0BE3-447F-8D9E-973F8C2A9E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Data-driven insights to discover problems to take competitive advantages</a:t>
          </a:r>
        </a:p>
      </dgm:t>
    </dgm:pt>
    <dgm:pt modelId="{FC25CDF7-37AD-4EA9-A6EA-23F52D3F6543}" type="parTrans" cxnId="{248BEB0E-DF50-4022-AE84-7653DA024728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158F73B-8B56-4311-B06B-B8D1BE63ADE9}" type="sibTrans" cxnId="{248BEB0E-DF50-4022-AE84-7653DA024728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4EA540F-682E-40FE-B72D-58DC2BDC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Maintain the transparency of financial data to shareholders, investors, traders</a:t>
          </a:r>
        </a:p>
      </dgm:t>
    </dgm:pt>
    <dgm:pt modelId="{943BDC21-5B3C-4CB4-B033-BC50BDE8BE5D}" type="parTrans" cxnId="{FFDB210D-1D0F-4E35-AB84-84338850271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4C1B0D4-AE6A-4037-A75A-5B1167AC49EB}" type="sibTrans" cxnId="{FFDB210D-1D0F-4E35-AB84-84338850271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2B4ABB-5D98-4287-BBD4-AF8073C0BF8B}" type="pres">
      <dgm:prSet presAssocID="{ED60A4AC-9522-4226-ABD2-CF4573C78AC8}" presName="root" presStyleCnt="0">
        <dgm:presLayoutVars>
          <dgm:dir/>
          <dgm:resizeHandles val="exact"/>
        </dgm:presLayoutVars>
      </dgm:prSet>
      <dgm:spPr/>
    </dgm:pt>
    <dgm:pt modelId="{939ACAB2-B67E-44E2-9BF3-ABD291B72EDE}" type="pres">
      <dgm:prSet presAssocID="{ED60A4AC-9522-4226-ABD2-CF4573C78AC8}" presName="container" presStyleCnt="0">
        <dgm:presLayoutVars>
          <dgm:dir/>
          <dgm:resizeHandles val="exact"/>
        </dgm:presLayoutVars>
      </dgm:prSet>
      <dgm:spPr/>
    </dgm:pt>
    <dgm:pt modelId="{2659F885-6C57-4E82-A854-226A09D71C08}" type="pres">
      <dgm:prSet presAssocID="{32FE2BD7-7E08-4A6F-8606-087C1953540B}" presName="compNode" presStyleCnt="0"/>
      <dgm:spPr/>
    </dgm:pt>
    <dgm:pt modelId="{C0252B83-5609-4FFB-B9EC-D0C89FD9DED9}" type="pres">
      <dgm:prSet presAssocID="{32FE2BD7-7E08-4A6F-8606-087C1953540B}" presName="iconBgRect" presStyleLbl="bgShp" presStyleIdx="0" presStyleCnt="6"/>
      <dgm:spPr/>
    </dgm:pt>
    <dgm:pt modelId="{E9B4FD6B-9545-43CF-B4F6-09DC30E0E128}" type="pres">
      <dgm:prSet presAssocID="{32FE2BD7-7E08-4A6F-8606-087C1953540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F078778-1036-468F-8AED-124CB68587A0}" type="pres">
      <dgm:prSet presAssocID="{32FE2BD7-7E08-4A6F-8606-087C1953540B}" presName="spaceRect" presStyleCnt="0"/>
      <dgm:spPr/>
    </dgm:pt>
    <dgm:pt modelId="{5C6F54A3-B447-4B6A-89C6-F7367D77E48A}" type="pres">
      <dgm:prSet presAssocID="{32FE2BD7-7E08-4A6F-8606-087C1953540B}" presName="textRect" presStyleLbl="revTx" presStyleIdx="0" presStyleCnt="6">
        <dgm:presLayoutVars>
          <dgm:chMax val="1"/>
          <dgm:chPref val="1"/>
        </dgm:presLayoutVars>
      </dgm:prSet>
      <dgm:spPr/>
    </dgm:pt>
    <dgm:pt modelId="{849E48FD-E791-4F1C-A5B3-928B62100827}" type="pres">
      <dgm:prSet presAssocID="{747BE908-3AA8-40AC-ABBA-89F43EF505DD}" presName="sibTrans" presStyleLbl="sibTrans2D1" presStyleIdx="0" presStyleCnt="0"/>
      <dgm:spPr/>
    </dgm:pt>
    <dgm:pt modelId="{23FE309A-FAA3-4790-A42D-12928518EE80}" type="pres">
      <dgm:prSet presAssocID="{C7A87B10-8FF8-4A59-AC38-831692757DE7}" presName="compNode" presStyleCnt="0"/>
      <dgm:spPr/>
    </dgm:pt>
    <dgm:pt modelId="{6D5F8535-D3A3-427B-A186-2D0375DA91A8}" type="pres">
      <dgm:prSet presAssocID="{C7A87B10-8FF8-4A59-AC38-831692757DE7}" presName="iconBgRect" presStyleLbl="bgShp" presStyleIdx="1" presStyleCnt="6"/>
      <dgm:spPr/>
    </dgm:pt>
    <dgm:pt modelId="{FA0D0ECE-7FC2-495C-A427-BB7C1869D3AA}" type="pres">
      <dgm:prSet presAssocID="{C7A87B10-8FF8-4A59-AC38-831692757DE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9296581-0967-473B-BC63-33F359A0C247}" type="pres">
      <dgm:prSet presAssocID="{C7A87B10-8FF8-4A59-AC38-831692757DE7}" presName="spaceRect" presStyleCnt="0"/>
      <dgm:spPr/>
    </dgm:pt>
    <dgm:pt modelId="{2476A187-6F35-4E63-BCA9-3293FFC86365}" type="pres">
      <dgm:prSet presAssocID="{C7A87B10-8FF8-4A59-AC38-831692757DE7}" presName="textRect" presStyleLbl="revTx" presStyleIdx="1" presStyleCnt="6">
        <dgm:presLayoutVars>
          <dgm:chMax val="1"/>
          <dgm:chPref val="1"/>
        </dgm:presLayoutVars>
      </dgm:prSet>
      <dgm:spPr/>
    </dgm:pt>
    <dgm:pt modelId="{51C060E8-BB2C-4248-8D83-A2A64A314386}" type="pres">
      <dgm:prSet presAssocID="{3BB92B2D-0993-45C9-AEFC-FD627EC5FF2C}" presName="sibTrans" presStyleLbl="sibTrans2D1" presStyleIdx="0" presStyleCnt="0"/>
      <dgm:spPr/>
    </dgm:pt>
    <dgm:pt modelId="{ED221374-4115-47EB-A8B3-F45C0EA271E6}" type="pres">
      <dgm:prSet presAssocID="{70779253-92FE-4D29-B684-8220A6878BF2}" presName="compNode" presStyleCnt="0"/>
      <dgm:spPr/>
    </dgm:pt>
    <dgm:pt modelId="{E4538578-5E91-47FC-A7C3-7B54107611BA}" type="pres">
      <dgm:prSet presAssocID="{70779253-92FE-4D29-B684-8220A6878BF2}" presName="iconBgRect" presStyleLbl="bgShp" presStyleIdx="2" presStyleCnt="6"/>
      <dgm:spPr/>
    </dgm:pt>
    <dgm:pt modelId="{B36EE9B6-683A-4730-A96F-8F13D86A5B90}" type="pres">
      <dgm:prSet presAssocID="{70779253-92FE-4D29-B684-8220A6878BF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6EB8D57-0E80-4077-87E6-32207681B04B}" type="pres">
      <dgm:prSet presAssocID="{70779253-92FE-4D29-B684-8220A6878BF2}" presName="spaceRect" presStyleCnt="0"/>
      <dgm:spPr/>
    </dgm:pt>
    <dgm:pt modelId="{1ED7BA4A-FE59-4E43-91DC-B1A37C938312}" type="pres">
      <dgm:prSet presAssocID="{70779253-92FE-4D29-B684-8220A6878BF2}" presName="textRect" presStyleLbl="revTx" presStyleIdx="2" presStyleCnt="6">
        <dgm:presLayoutVars>
          <dgm:chMax val="1"/>
          <dgm:chPref val="1"/>
        </dgm:presLayoutVars>
      </dgm:prSet>
      <dgm:spPr/>
    </dgm:pt>
    <dgm:pt modelId="{C503D3C3-7721-4253-9D58-9262D88A6A8B}" type="pres">
      <dgm:prSet presAssocID="{56BE4487-6D88-4D3F-9EC9-4E316C84ED2B}" presName="sibTrans" presStyleLbl="sibTrans2D1" presStyleIdx="0" presStyleCnt="0"/>
      <dgm:spPr/>
    </dgm:pt>
    <dgm:pt modelId="{613ED8D4-ABDB-48C5-A714-36FF15F34EDA}" type="pres">
      <dgm:prSet presAssocID="{1B607B49-4858-4FC4-BF13-D74B20589E62}" presName="compNode" presStyleCnt="0"/>
      <dgm:spPr/>
    </dgm:pt>
    <dgm:pt modelId="{17FBD789-01FF-4EC0-9BB3-120C2FE72A3E}" type="pres">
      <dgm:prSet presAssocID="{1B607B49-4858-4FC4-BF13-D74B20589E62}" presName="iconBgRect" presStyleLbl="bgShp" presStyleIdx="3" presStyleCnt="6"/>
      <dgm:spPr/>
    </dgm:pt>
    <dgm:pt modelId="{ACAEA586-2148-4628-AF0E-0C8D6463C57B}" type="pres">
      <dgm:prSet presAssocID="{1B607B49-4858-4FC4-BF13-D74B20589E6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4B4788F2-F940-4EEC-A92C-8A77533B2E35}" type="pres">
      <dgm:prSet presAssocID="{1B607B49-4858-4FC4-BF13-D74B20589E62}" presName="spaceRect" presStyleCnt="0"/>
      <dgm:spPr/>
    </dgm:pt>
    <dgm:pt modelId="{6BA0AEAD-5F9A-4C2E-A2F0-9D4E424253E4}" type="pres">
      <dgm:prSet presAssocID="{1B607B49-4858-4FC4-BF13-D74B20589E62}" presName="textRect" presStyleLbl="revTx" presStyleIdx="3" presStyleCnt="6">
        <dgm:presLayoutVars>
          <dgm:chMax val="1"/>
          <dgm:chPref val="1"/>
        </dgm:presLayoutVars>
      </dgm:prSet>
      <dgm:spPr/>
    </dgm:pt>
    <dgm:pt modelId="{1BF1B4AF-AA5C-47F0-965F-4BFF9BF878D1}" type="pres">
      <dgm:prSet presAssocID="{1EFF3D13-22CD-4ADF-B22D-1799749F161B}" presName="sibTrans" presStyleLbl="sibTrans2D1" presStyleIdx="0" presStyleCnt="0"/>
      <dgm:spPr/>
    </dgm:pt>
    <dgm:pt modelId="{2669A04B-205A-4E36-9AD5-3688166ED2E3}" type="pres">
      <dgm:prSet presAssocID="{5AFE0EA3-0BE3-447F-8D9E-973F8C2A9E9F}" presName="compNode" presStyleCnt="0"/>
      <dgm:spPr/>
    </dgm:pt>
    <dgm:pt modelId="{5C2C5694-679B-4688-8D13-FC8B1F2DE824}" type="pres">
      <dgm:prSet presAssocID="{5AFE0EA3-0BE3-447F-8D9E-973F8C2A9E9F}" presName="iconBgRect" presStyleLbl="bgShp" presStyleIdx="4" presStyleCnt="6"/>
      <dgm:spPr/>
    </dgm:pt>
    <dgm:pt modelId="{FD51128F-CADA-4BA9-8511-E065F3F1FD18}" type="pres">
      <dgm:prSet presAssocID="{5AFE0EA3-0BE3-447F-8D9E-973F8C2A9E9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5CDDE66-76F3-471A-A6B7-8F0174506641}" type="pres">
      <dgm:prSet presAssocID="{5AFE0EA3-0BE3-447F-8D9E-973F8C2A9E9F}" presName="spaceRect" presStyleCnt="0"/>
      <dgm:spPr/>
    </dgm:pt>
    <dgm:pt modelId="{D7161C1F-535E-4B25-B09E-8EACB4E77E32}" type="pres">
      <dgm:prSet presAssocID="{5AFE0EA3-0BE3-447F-8D9E-973F8C2A9E9F}" presName="textRect" presStyleLbl="revTx" presStyleIdx="4" presStyleCnt="6">
        <dgm:presLayoutVars>
          <dgm:chMax val="1"/>
          <dgm:chPref val="1"/>
        </dgm:presLayoutVars>
      </dgm:prSet>
      <dgm:spPr/>
    </dgm:pt>
    <dgm:pt modelId="{9EDE8795-8250-4D10-8522-3A65CE7581E7}" type="pres">
      <dgm:prSet presAssocID="{2158F73B-8B56-4311-B06B-B8D1BE63ADE9}" presName="sibTrans" presStyleLbl="sibTrans2D1" presStyleIdx="0" presStyleCnt="0"/>
      <dgm:spPr/>
    </dgm:pt>
    <dgm:pt modelId="{04AF60E0-5B07-49CB-BBA1-96F7962E5C7F}" type="pres">
      <dgm:prSet presAssocID="{D4EA540F-682E-40FE-B72D-58DC2BDC8A4D}" presName="compNode" presStyleCnt="0"/>
      <dgm:spPr/>
    </dgm:pt>
    <dgm:pt modelId="{9B32637F-1706-4D14-9FA8-B2B04A1E0C25}" type="pres">
      <dgm:prSet presAssocID="{D4EA540F-682E-40FE-B72D-58DC2BDC8A4D}" presName="iconBgRect" presStyleLbl="bgShp" presStyleIdx="5" presStyleCnt="6"/>
      <dgm:spPr/>
    </dgm:pt>
    <dgm:pt modelId="{7D96B2F2-1E8F-40A6-BBEE-9F550878B12F}" type="pres">
      <dgm:prSet presAssocID="{D4EA540F-682E-40FE-B72D-58DC2BDC8A4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1EB92D17-5C6B-4662-9760-F482260DB2A1}" type="pres">
      <dgm:prSet presAssocID="{D4EA540F-682E-40FE-B72D-58DC2BDC8A4D}" presName="spaceRect" presStyleCnt="0"/>
      <dgm:spPr/>
    </dgm:pt>
    <dgm:pt modelId="{B45BD999-37FB-4EED-BAA6-D10F5304A4C7}" type="pres">
      <dgm:prSet presAssocID="{D4EA540F-682E-40FE-B72D-58DC2BDC8A4D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4FC65606-7DFF-4FA2-9C86-092E65C893A1}" srcId="{ED60A4AC-9522-4226-ABD2-CF4573C78AC8}" destId="{32FE2BD7-7E08-4A6F-8606-087C1953540B}" srcOrd="0" destOrd="0" parTransId="{C255836F-5F8D-4148-BE52-E81086A3F41C}" sibTransId="{747BE908-3AA8-40AC-ABBA-89F43EF505DD}"/>
    <dgm:cxn modelId="{9C918209-A93B-4614-B453-5E8AE2A67C14}" srcId="{ED60A4AC-9522-4226-ABD2-CF4573C78AC8}" destId="{70779253-92FE-4D29-B684-8220A6878BF2}" srcOrd="2" destOrd="0" parTransId="{DAC2EA16-DF88-4942-8154-7B72985C4D1E}" sibTransId="{56BE4487-6D88-4D3F-9EC9-4E316C84ED2B}"/>
    <dgm:cxn modelId="{FFDB210D-1D0F-4E35-AB84-843388502713}" srcId="{ED60A4AC-9522-4226-ABD2-CF4573C78AC8}" destId="{D4EA540F-682E-40FE-B72D-58DC2BDC8A4D}" srcOrd="5" destOrd="0" parTransId="{943BDC21-5B3C-4CB4-B033-BC50BDE8BE5D}" sibTransId="{A4C1B0D4-AE6A-4037-A75A-5B1167AC49EB}"/>
    <dgm:cxn modelId="{248BEB0E-DF50-4022-AE84-7653DA024728}" srcId="{ED60A4AC-9522-4226-ABD2-CF4573C78AC8}" destId="{5AFE0EA3-0BE3-447F-8D9E-973F8C2A9E9F}" srcOrd="4" destOrd="0" parTransId="{FC25CDF7-37AD-4EA9-A6EA-23F52D3F6543}" sibTransId="{2158F73B-8B56-4311-B06B-B8D1BE63ADE9}"/>
    <dgm:cxn modelId="{983B931B-E44A-439D-80B6-B3E34FE04E7A}" type="presOf" srcId="{32FE2BD7-7E08-4A6F-8606-087C1953540B}" destId="{5C6F54A3-B447-4B6A-89C6-F7367D77E48A}" srcOrd="0" destOrd="0" presId="urn:microsoft.com/office/officeart/2018/2/layout/IconCircleList"/>
    <dgm:cxn modelId="{FADEDB28-FDF1-4761-9C7B-5B55A93FAD3F}" type="presOf" srcId="{D4EA540F-682E-40FE-B72D-58DC2BDC8A4D}" destId="{B45BD999-37FB-4EED-BAA6-D10F5304A4C7}" srcOrd="0" destOrd="0" presId="urn:microsoft.com/office/officeart/2018/2/layout/IconCircleList"/>
    <dgm:cxn modelId="{B724BA66-6440-480D-BF60-C532BD4EDC8E}" srcId="{ED60A4AC-9522-4226-ABD2-CF4573C78AC8}" destId="{C7A87B10-8FF8-4A59-AC38-831692757DE7}" srcOrd="1" destOrd="0" parTransId="{AF945732-CB63-4328-BAC6-16FB92578380}" sibTransId="{3BB92B2D-0993-45C9-AEFC-FD627EC5FF2C}"/>
    <dgm:cxn modelId="{8496F768-99B0-4F58-87E0-4F5A4E3550CA}" type="presOf" srcId="{5AFE0EA3-0BE3-447F-8D9E-973F8C2A9E9F}" destId="{D7161C1F-535E-4B25-B09E-8EACB4E77E32}" srcOrd="0" destOrd="0" presId="urn:microsoft.com/office/officeart/2018/2/layout/IconCircleList"/>
    <dgm:cxn modelId="{4661CE57-846D-4C1D-B0F8-304FF8478129}" type="presOf" srcId="{C7A87B10-8FF8-4A59-AC38-831692757DE7}" destId="{2476A187-6F35-4E63-BCA9-3293FFC86365}" srcOrd="0" destOrd="0" presId="urn:microsoft.com/office/officeart/2018/2/layout/IconCircleList"/>
    <dgm:cxn modelId="{F661198B-CF09-4A3F-8EC7-CDABC2A88899}" type="presOf" srcId="{ED60A4AC-9522-4226-ABD2-CF4573C78AC8}" destId="{4D2B4ABB-5D98-4287-BBD4-AF8073C0BF8B}" srcOrd="0" destOrd="0" presId="urn:microsoft.com/office/officeart/2018/2/layout/IconCircleList"/>
    <dgm:cxn modelId="{2637DDA3-67CE-4463-9B15-2B5EEF26805C}" type="presOf" srcId="{747BE908-3AA8-40AC-ABBA-89F43EF505DD}" destId="{849E48FD-E791-4F1C-A5B3-928B62100827}" srcOrd="0" destOrd="0" presId="urn:microsoft.com/office/officeart/2018/2/layout/IconCircleList"/>
    <dgm:cxn modelId="{B280E3A7-E352-4F1A-8280-2D1903106779}" type="presOf" srcId="{70779253-92FE-4D29-B684-8220A6878BF2}" destId="{1ED7BA4A-FE59-4E43-91DC-B1A37C938312}" srcOrd="0" destOrd="0" presId="urn:microsoft.com/office/officeart/2018/2/layout/IconCircleList"/>
    <dgm:cxn modelId="{6878D4C1-AA7F-43F6-8043-7CCF6BB38A90}" type="presOf" srcId="{1B607B49-4858-4FC4-BF13-D74B20589E62}" destId="{6BA0AEAD-5F9A-4C2E-A2F0-9D4E424253E4}" srcOrd="0" destOrd="0" presId="urn:microsoft.com/office/officeart/2018/2/layout/IconCircleList"/>
    <dgm:cxn modelId="{6462CBD4-AC7E-43E6-8B0E-204A54AA8E6C}" type="presOf" srcId="{2158F73B-8B56-4311-B06B-B8D1BE63ADE9}" destId="{9EDE8795-8250-4D10-8522-3A65CE7581E7}" srcOrd="0" destOrd="0" presId="urn:microsoft.com/office/officeart/2018/2/layout/IconCircleList"/>
    <dgm:cxn modelId="{4EE33FD8-977F-40B8-9BE9-60564606FF6F}" type="presOf" srcId="{3BB92B2D-0993-45C9-AEFC-FD627EC5FF2C}" destId="{51C060E8-BB2C-4248-8D83-A2A64A314386}" srcOrd="0" destOrd="0" presId="urn:microsoft.com/office/officeart/2018/2/layout/IconCircleList"/>
    <dgm:cxn modelId="{98C735EC-5ED8-4F3D-BBDC-2461BA2854A2}" srcId="{ED60A4AC-9522-4226-ABD2-CF4573C78AC8}" destId="{1B607B49-4858-4FC4-BF13-D74B20589E62}" srcOrd="3" destOrd="0" parTransId="{8FBD41DA-DA20-474F-8C20-1239AEE706BD}" sibTransId="{1EFF3D13-22CD-4ADF-B22D-1799749F161B}"/>
    <dgm:cxn modelId="{3C9924FD-1B6C-4016-B5FC-992D19529AC2}" type="presOf" srcId="{1EFF3D13-22CD-4ADF-B22D-1799749F161B}" destId="{1BF1B4AF-AA5C-47F0-965F-4BFF9BF878D1}" srcOrd="0" destOrd="0" presId="urn:microsoft.com/office/officeart/2018/2/layout/IconCircleList"/>
    <dgm:cxn modelId="{3C44E7FF-AC56-4291-8E81-818C8EDE2447}" type="presOf" srcId="{56BE4487-6D88-4D3F-9EC9-4E316C84ED2B}" destId="{C503D3C3-7721-4253-9D58-9262D88A6A8B}" srcOrd="0" destOrd="0" presId="urn:microsoft.com/office/officeart/2018/2/layout/IconCircleList"/>
    <dgm:cxn modelId="{BDA996FB-C134-49D9-A3BC-35E2E54099E0}" type="presParOf" srcId="{4D2B4ABB-5D98-4287-BBD4-AF8073C0BF8B}" destId="{939ACAB2-B67E-44E2-9BF3-ABD291B72EDE}" srcOrd="0" destOrd="0" presId="urn:microsoft.com/office/officeart/2018/2/layout/IconCircleList"/>
    <dgm:cxn modelId="{39E96138-1AF4-494C-996C-B2B3D5708049}" type="presParOf" srcId="{939ACAB2-B67E-44E2-9BF3-ABD291B72EDE}" destId="{2659F885-6C57-4E82-A854-226A09D71C08}" srcOrd="0" destOrd="0" presId="urn:microsoft.com/office/officeart/2018/2/layout/IconCircleList"/>
    <dgm:cxn modelId="{2F18F7B5-22CC-45A8-B9E3-360EDDA15F81}" type="presParOf" srcId="{2659F885-6C57-4E82-A854-226A09D71C08}" destId="{C0252B83-5609-4FFB-B9EC-D0C89FD9DED9}" srcOrd="0" destOrd="0" presId="urn:microsoft.com/office/officeart/2018/2/layout/IconCircleList"/>
    <dgm:cxn modelId="{CDD35CF0-D8A1-44AA-87FC-608080BD32D8}" type="presParOf" srcId="{2659F885-6C57-4E82-A854-226A09D71C08}" destId="{E9B4FD6B-9545-43CF-B4F6-09DC30E0E128}" srcOrd="1" destOrd="0" presId="urn:microsoft.com/office/officeart/2018/2/layout/IconCircleList"/>
    <dgm:cxn modelId="{D5B58A06-37EB-41BB-8294-727FDF52CFD1}" type="presParOf" srcId="{2659F885-6C57-4E82-A854-226A09D71C08}" destId="{CF078778-1036-468F-8AED-124CB68587A0}" srcOrd="2" destOrd="0" presId="urn:microsoft.com/office/officeart/2018/2/layout/IconCircleList"/>
    <dgm:cxn modelId="{5163B763-9730-4245-BE5E-2F1B2AD7D284}" type="presParOf" srcId="{2659F885-6C57-4E82-A854-226A09D71C08}" destId="{5C6F54A3-B447-4B6A-89C6-F7367D77E48A}" srcOrd="3" destOrd="0" presId="urn:microsoft.com/office/officeart/2018/2/layout/IconCircleList"/>
    <dgm:cxn modelId="{622B74FC-253C-40DF-BF3A-70BC6D7F48DC}" type="presParOf" srcId="{939ACAB2-B67E-44E2-9BF3-ABD291B72EDE}" destId="{849E48FD-E791-4F1C-A5B3-928B62100827}" srcOrd="1" destOrd="0" presId="urn:microsoft.com/office/officeart/2018/2/layout/IconCircleList"/>
    <dgm:cxn modelId="{58DD38BD-9440-41A7-9B12-4814B94504A0}" type="presParOf" srcId="{939ACAB2-B67E-44E2-9BF3-ABD291B72EDE}" destId="{23FE309A-FAA3-4790-A42D-12928518EE80}" srcOrd="2" destOrd="0" presId="urn:microsoft.com/office/officeart/2018/2/layout/IconCircleList"/>
    <dgm:cxn modelId="{89387CEC-BDB8-45EA-A5FE-2170802A57AF}" type="presParOf" srcId="{23FE309A-FAA3-4790-A42D-12928518EE80}" destId="{6D5F8535-D3A3-427B-A186-2D0375DA91A8}" srcOrd="0" destOrd="0" presId="urn:microsoft.com/office/officeart/2018/2/layout/IconCircleList"/>
    <dgm:cxn modelId="{D96E023D-3752-4777-886D-50F318C02038}" type="presParOf" srcId="{23FE309A-FAA3-4790-A42D-12928518EE80}" destId="{FA0D0ECE-7FC2-495C-A427-BB7C1869D3AA}" srcOrd="1" destOrd="0" presId="urn:microsoft.com/office/officeart/2018/2/layout/IconCircleList"/>
    <dgm:cxn modelId="{333F229F-CC32-40FA-9D0B-082EBD75AA60}" type="presParOf" srcId="{23FE309A-FAA3-4790-A42D-12928518EE80}" destId="{39296581-0967-473B-BC63-33F359A0C247}" srcOrd="2" destOrd="0" presId="urn:microsoft.com/office/officeart/2018/2/layout/IconCircleList"/>
    <dgm:cxn modelId="{9C6603E3-60AD-4FE7-A6AE-FC6B4CE4C89F}" type="presParOf" srcId="{23FE309A-FAA3-4790-A42D-12928518EE80}" destId="{2476A187-6F35-4E63-BCA9-3293FFC86365}" srcOrd="3" destOrd="0" presId="urn:microsoft.com/office/officeart/2018/2/layout/IconCircleList"/>
    <dgm:cxn modelId="{34314F67-68DE-4BE7-8449-E94D3DB2FD6B}" type="presParOf" srcId="{939ACAB2-B67E-44E2-9BF3-ABD291B72EDE}" destId="{51C060E8-BB2C-4248-8D83-A2A64A314386}" srcOrd="3" destOrd="0" presId="urn:microsoft.com/office/officeart/2018/2/layout/IconCircleList"/>
    <dgm:cxn modelId="{30B4FE32-206B-43F4-B2EE-3CA1A20BC9AE}" type="presParOf" srcId="{939ACAB2-B67E-44E2-9BF3-ABD291B72EDE}" destId="{ED221374-4115-47EB-A8B3-F45C0EA271E6}" srcOrd="4" destOrd="0" presId="urn:microsoft.com/office/officeart/2018/2/layout/IconCircleList"/>
    <dgm:cxn modelId="{79AD652B-71F8-45C7-BA9F-1BBBD406BD0F}" type="presParOf" srcId="{ED221374-4115-47EB-A8B3-F45C0EA271E6}" destId="{E4538578-5E91-47FC-A7C3-7B54107611BA}" srcOrd="0" destOrd="0" presId="urn:microsoft.com/office/officeart/2018/2/layout/IconCircleList"/>
    <dgm:cxn modelId="{0E808014-8ECC-44FE-BD58-DA84D5F6D438}" type="presParOf" srcId="{ED221374-4115-47EB-A8B3-F45C0EA271E6}" destId="{B36EE9B6-683A-4730-A96F-8F13D86A5B90}" srcOrd="1" destOrd="0" presId="urn:microsoft.com/office/officeart/2018/2/layout/IconCircleList"/>
    <dgm:cxn modelId="{EF5C3417-CADF-4D2C-B464-3DF4854047A7}" type="presParOf" srcId="{ED221374-4115-47EB-A8B3-F45C0EA271E6}" destId="{56EB8D57-0E80-4077-87E6-32207681B04B}" srcOrd="2" destOrd="0" presId="urn:microsoft.com/office/officeart/2018/2/layout/IconCircleList"/>
    <dgm:cxn modelId="{2F810F86-E327-4131-AC6E-A220DC3AD590}" type="presParOf" srcId="{ED221374-4115-47EB-A8B3-F45C0EA271E6}" destId="{1ED7BA4A-FE59-4E43-91DC-B1A37C938312}" srcOrd="3" destOrd="0" presId="urn:microsoft.com/office/officeart/2018/2/layout/IconCircleList"/>
    <dgm:cxn modelId="{79D0EE50-890F-4741-8878-E97FC3C1A03D}" type="presParOf" srcId="{939ACAB2-B67E-44E2-9BF3-ABD291B72EDE}" destId="{C503D3C3-7721-4253-9D58-9262D88A6A8B}" srcOrd="5" destOrd="0" presId="urn:microsoft.com/office/officeart/2018/2/layout/IconCircleList"/>
    <dgm:cxn modelId="{5EF99CE5-32CA-4D2E-A1E1-6417A1255948}" type="presParOf" srcId="{939ACAB2-B67E-44E2-9BF3-ABD291B72EDE}" destId="{613ED8D4-ABDB-48C5-A714-36FF15F34EDA}" srcOrd="6" destOrd="0" presId="urn:microsoft.com/office/officeart/2018/2/layout/IconCircleList"/>
    <dgm:cxn modelId="{E550810F-3EC9-43F8-AB4A-D58A15BA7320}" type="presParOf" srcId="{613ED8D4-ABDB-48C5-A714-36FF15F34EDA}" destId="{17FBD789-01FF-4EC0-9BB3-120C2FE72A3E}" srcOrd="0" destOrd="0" presId="urn:microsoft.com/office/officeart/2018/2/layout/IconCircleList"/>
    <dgm:cxn modelId="{92FA09D5-FE34-4E3A-B876-CC88484D42E4}" type="presParOf" srcId="{613ED8D4-ABDB-48C5-A714-36FF15F34EDA}" destId="{ACAEA586-2148-4628-AF0E-0C8D6463C57B}" srcOrd="1" destOrd="0" presId="urn:microsoft.com/office/officeart/2018/2/layout/IconCircleList"/>
    <dgm:cxn modelId="{AA99390F-28B6-4015-8B7E-447ED9A6F516}" type="presParOf" srcId="{613ED8D4-ABDB-48C5-A714-36FF15F34EDA}" destId="{4B4788F2-F940-4EEC-A92C-8A77533B2E35}" srcOrd="2" destOrd="0" presId="urn:microsoft.com/office/officeart/2018/2/layout/IconCircleList"/>
    <dgm:cxn modelId="{2E570B2B-7BB0-4C66-BD52-F44048EC32F0}" type="presParOf" srcId="{613ED8D4-ABDB-48C5-A714-36FF15F34EDA}" destId="{6BA0AEAD-5F9A-4C2E-A2F0-9D4E424253E4}" srcOrd="3" destOrd="0" presId="urn:microsoft.com/office/officeart/2018/2/layout/IconCircleList"/>
    <dgm:cxn modelId="{36B647B4-EDB5-4C20-9C6E-C8BEA37F294D}" type="presParOf" srcId="{939ACAB2-B67E-44E2-9BF3-ABD291B72EDE}" destId="{1BF1B4AF-AA5C-47F0-965F-4BFF9BF878D1}" srcOrd="7" destOrd="0" presId="urn:microsoft.com/office/officeart/2018/2/layout/IconCircleList"/>
    <dgm:cxn modelId="{95C0C88D-446B-42B5-884F-21A5A4258CB9}" type="presParOf" srcId="{939ACAB2-B67E-44E2-9BF3-ABD291B72EDE}" destId="{2669A04B-205A-4E36-9AD5-3688166ED2E3}" srcOrd="8" destOrd="0" presId="urn:microsoft.com/office/officeart/2018/2/layout/IconCircleList"/>
    <dgm:cxn modelId="{D9FC0016-E4DC-4766-BE6B-E975C90340E0}" type="presParOf" srcId="{2669A04B-205A-4E36-9AD5-3688166ED2E3}" destId="{5C2C5694-679B-4688-8D13-FC8B1F2DE824}" srcOrd="0" destOrd="0" presId="urn:microsoft.com/office/officeart/2018/2/layout/IconCircleList"/>
    <dgm:cxn modelId="{94D3149E-5D6E-4ABA-91FD-BFC6AE9324F4}" type="presParOf" srcId="{2669A04B-205A-4E36-9AD5-3688166ED2E3}" destId="{FD51128F-CADA-4BA9-8511-E065F3F1FD18}" srcOrd="1" destOrd="0" presId="urn:microsoft.com/office/officeart/2018/2/layout/IconCircleList"/>
    <dgm:cxn modelId="{53E6CB6A-119C-4C80-B6F3-250A14C7B27E}" type="presParOf" srcId="{2669A04B-205A-4E36-9AD5-3688166ED2E3}" destId="{65CDDE66-76F3-471A-A6B7-8F0174506641}" srcOrd="2" destOrd="0" presId="urn:microsoft.com/office/officeart/2018/2/layout/IconCircleList"/>
    <dgm:cxn modelId="{5A94F483-29D1-410E-8B12-977B8968A99B}" type="presParOf" srcId="{2669A04B-205A-4E36-9AD5-3688166ED2E3}" destId="{D7161C1F-535E-4B25-B09E-8EACB4E77E32}" srcOrd="3" destOrd="0" presId="urn:microsoft.com/office/officeart/2018/2/layout/IconCircleList"/>
    <dgm:cxn modelId="{89756C94-AD18-449E-BDA7-145D49823098}" type="presParOf" srcId="{939ACAB2-B67E-44E2-9BF3-ABD291B72EDE}" destId="{9EDE8795-8250-4D10-8522-3A65CE7581E7}" srcOrd="9" destOrd="0" presId="urn:microsoft.com/office/officeart/2018/2/layout/IconCircleList"/>
    <dgm:cxn modelId="{44CF6BC7-67A7-44EC-9EC9-D7CC136F360A}" type="presParOf" srcId="{939ACAB2-B67E-44E2-9BF3-ABD291B72EDE}" destId="{04AF60E0-5B07-49CB-BBA1-96F7962E5C7F}" srcOrd="10" destOrd="0" presId="urn:microsoft.com/office/officeart/2018/2/layout/IconCircleList"/>
    <dgm:cxn modelId="{5DCFD53B-741E-4396-A08E-148BDAC07BE3}" type="presParOf" srcId="{04AF60E0-5B07-49CB-BBA1-96F7962E5C7F}" destId="{9B32637F-1706-4D14-9FA8-B2B04A1E0C25}" srcOrd="0" destOrd="0" presId="urn:microsoft.com/office/officeart/2018/2/layout/IconCircleList"/>
    <dgm:cxn modelId="{A9E4C351-FA15-4F56-B6C0-08D868B6C8B1}" type="presParOf" srcId="{04AF60E0-5B07-49CB-BBA1-96F7962E5C7F}" destId="{7D96B2F2-1E8F-40A6-BBEE-9F550878B12F}" srcOrd="1" destOrd="0" presId="urn:microsoft.com/office/officeart/2018/2/layout/IconCircleList"/>
    <dgm:cxn modelId="{8A30F1FE-E4D2-4474-B4AD-1973841D1F65}" type="presParOf" srcId="{04AF60E0-5B07-49CB-BBA1-96F7962E5C7F}" destId="{1EB92D17-5C6B-4662-9760-F482260DB2A1}" srcOrd="2" destOrd="0" presId="urn:microsoft.com/office/officeart/2018/2/layout/IconCircleList"/>
    <dgm:cxn modelId="{8B7900D4-CBA5-4A03-8C2F-0BF9BF47A849}" type="presParOf" srcId="{04AF60E0-5B07-49CB-BBA1-96F7962E5C7F}" destId="{B45BD999-37FB-4EED-BAA6-D10F5304A4C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ADB1FE-97DE-49C5-BE6E-A2BC66585086}" type="doc">
      <dgm:prSet loTypeId="urn:microsoft.com/office/officeart/2018/5/layout/IconLeafLabel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20619C-BBAE-43DB-A157-6DB12169FB35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Operational Efficiency </a:t>
          </a:r>
        </a:p>
      </dgm:t>
    </dgm:pt>
    <dgm:pt modelId="{05496051-6D09-4279-A0E0-C58611289B7B}" type="parTrans" cxnId="{576628EE-24ED-407E-886E-ADD7EFA612F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0DA6EF9-D69E-43AD-AFF8-4BD486869EBF}" type="sibTrans" cxnId="{576628EE-24ED-407E-886E-ADD7EFA612F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B7A7B3-F7D5-4F9C-8251-13E881167DF9}">
      <dgm:prSet phldrT="[Text]" phldr="1"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E8A170-FD56-4064-BA52-5223BFC1C1E6}" type="parTrans" cxnId="{2DE93C9B-E34E-4077-982F-DA68F775940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6A5D608-B2BB-43A0-B155-72F81E9461CD}" type="sibTrans" cxnId="{2DE93C9B-E34E-4077-982F-DA68F775940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0E2175-471D-4996-90AE-E9E9B5302461}">
      <dgm:prSet phldrT="[Text]" phldr="1"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A45EEC3-970B-4370-BD12-342A66203D4B}" type="parTrans" cxnId="{DF5AE4C9-861D-4CAC-ADDC-0B6956C97CD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2A337D-394A-45AF-B07D-7987C55032F2}" type="sibTrans" cxnId="{DF5AE4C9-861D-4CAC-ADDC-0B6956C97CD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1F48F3-DE50-4972-B0BF-5DD02AA36877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Starategy Initiative</a:t>
          </a:r>
        </a:p>
      </dgm:t>
    </dgm:pt>
    <dgm:pt modelId="{4F19B661-330F-4450-8B3F-84B46173846C}" type="parTrans" cxnId="{506E4DC4-FDE7-416E-B70E-7DE3AFED71E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717149-22FA-4440-AEA7-A4E361CD911D}" type="sibTrans" cxnId="{506E4DC4-FDE7-416E-B70E-7DE3AFED71E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A306F45-9127-472A-9A20-1843737F06B3}">
      <dgm:prSet phldrT="[Text]" phldr="1"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7ED9C4-06F7-4099-A3A5-4BF7459450F3}" type="parTrans" cxnId="{6008815B-145F-48D1-B2CB-29D0E92FD01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134574-23F8-4812-8782-3C0E26A9EEA6}" type="sibTrans" cxnId="{6008815B-145F-48D1-B2CB-29D0E92FD01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DE7FD3-06DC-463A-B9CB-2CB4F2AD55D9}">
      <dgm:prSet phldrT="[Text]" phldr="1"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51391E-5BEE-4427-940B-95ACE7BE1DA9}" type="parTrans" cxnId="{8C054571-181D-42EF-8F0C-0BCA1C09B8E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3EB077-A1ED-4A5E-B35C-DF848516DFE2}" type="sibTrans" cxnId="{8C054571-181D-42EF-8F0C-0BCA1C09B8E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594022-7A32-47BA-A913-561C35A20575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Product Developement</a:t>
          </a:r>
        </a:p>
      </dgm:t>
    </dgm:pt>
    <dgm:pt modelId="{93F9173A-E317-43F5-9B63-6E3BA1508104}" type="parTrans" cxnId="{69D41839-FDCC-412A-9C37-C0C94F11159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29FF4EF-F2E0-4BFC-9AE7-6C6A1176E956}" type="sibTrans" cxnId="{69D41839-FDCC-412A-9C37-C0C94F11159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BD7E473-7E09-47A1-82E7-1066FF872363}">
      <dgm:prSet phldrT="[Text]" phldr="1"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0DB301-9B57-471E-B892-DF0FD78C35EA}" type="parTrans" cxnId="{E7344146-99B8-4367-987C-7D98637245E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4071F64-AC26-48B4-8D16-C52E559F907B}" type="sibTrans" cxnId="{E7344146-99B8-4367-987C-7D98637245E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F7EC9B-1F9B-48AE-9564-575293C1626F}">
      <dgm:prSet phldrT="[Text]" phldr="1"/>
      <dgm:spPr/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EDC6AD-1414-4254-9F9D-87A6C1F0FE2E}" type="parTrans" cxnId="{659C26D8-C823-476C-91D8-F72784DDD3D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445A6B-2A90-4B30-A549-94A3DD212247}" type="sibTrans" cxnId="{659C26D8-C823-476C-91D8-F72784DDD3D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09C8A73-35A2-4F67-8FD6-5587B7A9CC5A}" type="pres">
      <dgm:prSet presAssocID="{70ADB1FE-97DE-49C5-BE6E-A2BC66585086}" presName="root" presStyleCnt="0">
        <dgm:presLayoutVars>
          <dgm:dir/>
          <dgm:resizeHandles val="exact"/>
        </dgm:presLayoutVars>
      </dgm:prSet>
      <dgm:spPr/>
    </dgm:pt>
    <dgm:pt modelId="{C1F3C4ED-3D76-46B1-85FD-3D6E7642B84C}" type="pres">
      <dgm:prSet presAssocID="{A320619C-BBAE-43DB-A157-6DB12169FB35}" presName="compNode" presStyleCnt="0"/>
      <dgm:spPr/>
    </dgm:pt>
    <dgm:pt modelId="{06384AD6-10C7-4428-9F7E-D5A7C8CF5AB7}" type="pres">
      <dgm:prSet presAssocID="{A320619C-BBAE-43DB-A157-6DB12169FB3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2578065-6D3F-4214-8DA9-37316D570544}" type="pres">
      <dgm:prSet presAssocID="{A320619C-BBAE-43DB-A157-6DB12169FB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F4B1DB3-9594-4D0E-8625-34EB4AA17CA7}" type="pres">
      <dgm:prSet presAssocID="{A320619C-BBAE-43DB-A157-6DB12169FB35}" presName="spaceRect" presStyleCnt="0"/>
      <dgm:spPr/>
    </dgm:pt>
    <dgm:pt modelId="{87CDA96A-47E4-4D5D-BA72-A224C0942F1F}" type="pres">
      <dgm:prSet presAssocID="{A320619C-BBAE-43DB-A157-6DB12169FB35}" presName="textRect" presStyleLbl="revTx" presStyleIdx="0" presStyleCnt="3">
        <dgm:presLayoutVars>
          <dgm:chMax val="1"/>
          <dgm:chPref val="1"/>
        </dgm:presLayoutVars>
      </dgm:prSet>
      <dgm:spPr/>
    </dgm:pt>
    <dgm:pt modelId="{3B5D262C-E635-4A8B-BB8D-1FFCA63DFA3D}" type="pres">
      <dgm:prSet presAssocID="{00DA6EF9-D69E-43AD-AFF8-4BD486869EBF}" presName="sibTrans" presStyleCnt="0"/>
      <dgm:spPr/>
    </dgm:pt>
    <dgm:pt modelId="{D3394EF3-6172-4B1A-AA68-35A416A0E1CB}" type="pres">
      <dgm:prSet presAssocID="{F21F48F3-DE50-4972-B0BF-5DD02AA36877}" presName="compNode" presStyleCnt="0"/>
      <dgm:spPr/>
    </dgm:pt>
    <dgm:pt modelId="{402DE176-5FA2-428F-A817-3AE6E03EAD91}" type="pres">
      <dgm:prSet presAssocID="{F21F48F3-DE50-4972-B0BF-5DD02AA36877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6393140-1D07-4DDF-9E5C-38DC04DB245D}" type="pres">
      <dgm:prSet presAssocID="{F21F48F3-DE50-4972-B0BF-5DD02AA3687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g"/>
        </a:ext>
      </dgm:extLst>
    </dgm:pt>
    <dgm:pt modelId="{A1B33672-35AB-4265-88E7-D821D4E50E26}" type="pres">
      <dgm:prSet presAssocID="{F21F48F3-DE50-4972-B0BF-5DD02AA36877}" presName="spaceRect" presStyleCnt="0"/>
      <dgm:spPr/>
    </dgm:pt>
    <dgm:pt modelId="{076B0A4C-E3E2-4E6A-8823-71320F8AC2DA}" type="pres">
      <dgm:prSet presAssocID="{F21F48F3-DE50-4972-B0BF-5DD02AA36877}" presName="textRect" presStyleLbl="revTx" presStyleIdx="1" presStyleCnt="3">
        <dgm:presLayoutVars>
          <dgm:chMax val="1"/>
          <dgm:chPref val="1"/>
        </dgm:presLayoutVars>
      </dgm:prSet>
      <dgm:spPr/>
    </dgm:pt>
    <dgm:pt modelId="{AAB1B706-2F3D-48C6-941A-61D76C8A5F9C}" type="pres">
      <dgm:prSet presAssocID="{48717149-22FA-4440-AEA7-A4E361CD911D}" presName="sibTrans" presStyleCnt="0"/>
      <dgm:spPr/>
    </dgm:pt>
    <dgm:pt modelId="{38424077-B183-4597-988F-BDEE6DD7584F}" type="pres">
      <dgm:prSet presAssocID="{F2594022-7A32-47BA-A913-561C35A20575}" presName="compNode" presStyleCnt="0"/>
      <dgm:spPr/>
    </dgm:pt>
    <dgm:pt modelId="{68601548-53BB-46E0-BB08-8B6F7708779C}" type="pres">
      <dgm:prSet presAssocID="{F2594022-7A32-47BA-A913-561C35A20575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40A99E5-A0AA-4F40-B1A5-D659CEE0D106}" type="pres">
      <dgm:prSet presAssocID="{F2594022-7A32-47BA-A913-561C35A2057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rified Brand"/>
        </a:ext>
      </dgm:extLst>
    </dgm:pt>
    <dgm:pt modelId="{7B182704-5F89-44F8-A3A4-F7D132D70401}" type="pres">
      <dgm:prSet presAssocID="{F2594022-7A32-47BA-A913-561C35A20575}" presName="spaceRect" presStyleCnt="0"/>
      <dgm:spPr/>
    </dgm:pt>
    <dgm:pt modelId="{0EA4B272-9430-413D-80CD-098C1216F156}" type="pres">
      <dgm:prSet presAssocID="{F2594022-7A32-47BA-A913-561C35A2057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305A307-F2DE-4CBC-99D9-0D8A251A16B5}" type="presOf" srcId="{A320619C-BBAE-43DB-A157-6DB12169FB35}" destId="{87CDA96A-47E4-4D5D-BA72-A224C0942F1F}" srcOrd="0" destOrd="0" presId="urn:microsoft.com/office/officeart/2018/5/layout/IconLeafLabelList"/>
    <dgm:cxn modelId="{69D41839-FDCC-412A-9C37-C0C94F111598}" srcId="{70ADB1FE-97DE-49C5-BE6E-A2BC66585086}" destId="{F2594022-7A32-47BA-A913-561C35A20575}" srcOrd="2" destOrd="0" parTransId="{93F9173A-E317-43F5-9B63-6E3BA1508104}" sibTransId="{E29FF4EF-F2E0-4BFC-9AE7-6C6A1176E956}"/>
    <dgm:cxn modelId="{E81C153C-2712-4C81-A673-D4C85F31968D}" type="presOf" srcId="{70ADB1FE-97DE-49C5-BE6E-A2BC66585086}" destId="{009C8A73-35A2-4F67-8FD6-5587B7A9CC5A}" srcOrd="0" destOrd="0" presId="urn:microsoft.com/office/officeart/2018/5/layout/IconLeafLabelList"/>
    <dgm:cxn modelId="{6008815B-145F-48D1-B2CB-29D0E92FD01C}" srcId="{F21F48F3-DE50-4972-B0BF-5DD02AA36877}" destId="{9A306F45-9127-472A-9A20-1843737F06B3}" srcOrd="0" destOrd="0" parTransId="{EC7ED9C4-06F7-4099-A3A5-4BF7459450F3}" sibTransId="{5B134574-23F8-4812-8782-3C0E26A9EEA6}"/>
    <dgm:cxn modelId="{E7344146-99B8-4367-987C-7D98637245EA}" srcId="{F2594022-7A32-47BA-A913-561C35A20575}" destId="{9BD7E473-7E09-47A1-82E7-1066FF872363}" srcOrd="0" destOrd="0" parTransId="{070DB301-9B57-471E-B892-DF0FD78C35EA}" sibTransId="{74071F64-AC26-48B4-8D16-C52E559F907B}"/>
    <dgm:cxn modelId="{15FB9668-E3DF-40CB-856F-3C1BB8ACCA2C}" type="presOf" srcId="{F21F48F3-DE50-4972-B0BF-5DD02AA36877}" destId="{076B0A4C-E3E2-4E6A-8823-71320F8AC2DA}" srcOrd="0" destOrd="0" presId="urn:microsoft.com/office/officeart/2018/5/layout/IconLeafLabelList"/>
    <dgm:cxn modelId="{06CEFB4E-43E0-4098-B419-3B952610914D}" type="presOf" srcId="{F2594022-7A32-47BA-A913-561C35A20575}" destId="{0EA4B272-9430-413D-80CD-098C1216F156}" srcOrd="0" destOrd="0" presId="urn:microsoft.com/office/officeart/2018/5/layout/IconLeafLabelList"/>
    <dgm:cxn modelId="{8C054571-181D-42EF-8F0C-0BCA1C09B8E9}" srcId="{F21F48F3-DE50-4972-B0BF-5DD02AA36877}" destId="{7FDE7FD3-06DC-463A-B9CB-2CB4F2AD55D9}" srcOrd="1" destOrd="0" parTransId="{7D51391E-5BEE-4427-940B-95ACE7BE1DA9}" sibTransId="{C63EB077-A1ED-4A5E-B35C-DF848516DFE2}"/>
    <dgm:cxn modelId="{2DE93C9B-E34E-4077-982F-DA68F7759402}" srcId="{A320619C-BBAE-43DB-A157-6DB12169FB35}" destId="{4DB7A7B3-F7D5-4F9C-8251-13E881167DF9}" srcOrd="0" destOrd="0" parTransId="{88E8A170-FD56-4064-BA52-5223BFC1C1E6}" sibTransId="{E6A5D608-B2BB-43A0-B155-72F81E9461CD}"/>
    <dgm:cxn modelId="{506E4DC4-FDE7-416E-B70E-7DE3AFED71E8}" srcId="{70ADB1FE-97DE-49C5-BE6E-A2BC66585086}" destId="{F21F48F3-DE50-4972-B0BF-5DD02AA36877}" srcOrd="1" destOrd="0" parTransId="{4F19B661-330F-4450-8B3F-84B46173846C}" sibTransId="{48717149-22FA-4440-AEA7-A4E361CD911D}"/>
    <dgm:cxn modelId="{DF5AE4C9-861D-4CAC-ADDC-0B6956C97CD7}" srcId="{A320619C-BBAE-43DB-A157-6DB12169FB35}" destId="{A70E2175-471D-4996-90AE-E9E9B5302461}" srcOrd="1" destOrd="0" parTransId="{9A45EEC3-970B-4370-BD12-342A66203D4B}" sibTransId="{682A337D-394A-45AF-B07D-7987C55032F2}"/>
    <dgm:cxn modelId="{659C26D8-C823-476C-91D8-F72784DDD3DC}" srcId="{F2594022-7A32-47BA-A913-561C35A20575}" destId="{31F7EC9B-1F9B-48AE-9564-575293C1626F}" srcOrd="1" destOrd="0" parTransId="{5AEDC6AD-1414-4254-9F9D-87A6C1F0FE2E}" sibTransId="{12445A6B-2A90-4B30-A549-94A3DD212247}"/>
    <dgm:cxn modelId="{576628EE-24ED-407E-886E-ADD7EFA612F9}" srcId="{70ADB1FE-97DE-49C5-BE6E-A2BC66585086}" destId="{A320619C-BBAE-43DB-A157-6DB12169FB35}" srcOrd="0" destOrd="0" parTransId="{05496051-6D09-4279-A0E0-C58611289B7B}" sibTransId="{00DA6EF9-D69E-43AD-AFF8-4BD486869EBF}"/>
    <dgm:cxn modelId="{DAD30E74-8026-47E4-9FCA-850DF3645B3D}" type="presParOf" srcId="{009C8A73-35A2-4F67-8FD6-5587B7A9CC5A}" destId="{C1F3C4ED-3D76-46B1-85FD-3D6E7642B84C}" srcOrd="0" destOrd="0" presId="urn:microsoft.com/office/officeart/2018/5/layout/IconLeafLabelList"/>
    <dgm:cxn modelId="{834F0681-629A-4286-A901-AB0E263C8F63}" type="presParOf" srcId="{C1F3C4ED-3D76-46B1-85FD-3D6E7642B84C}" destId="{06384AD6-10C7-4428-9F7E-D5A7C8CF5AB7}" srcOrd="0" destOrd="0" presId="urn:microsoft.com/office/officeart/2018/5/layout/IconLeafLabelList"/>
    <dgm:cxn modelId="{7144CBBE-E71F-4D8E-A908-48B9457A7D67}" type="presParOf" srcId="{C1F3C4ED-3D76-46B1-85FD-3D6E7642B84C}" destId="{92578065-6D3F-4214-8DA9-37316D570544}" srcOrd="1" destOrd="0" presId="urn:microsoft.com/office/officeart/2018/5/layout/IconLeafLabelList"/>
    <dgm:cxn modelId="{F051A263-C369-4E34-B7DE-C76F429C1C20}" type="presParOf" srcId="{C1F3C4ED-3D76-46B1-85FD-3D6E7642B84C}" destId="{1F4B1DB3-9594-4D0E-8625-34EB4AA17CA7}" srcOrd="2" destOrd="0" presId="urn:microsoft.com/office/officeart/2018/5/layout/IconLeafLabelList"/>
    <dgm:cxn modelId="{F7FF9BC5-66FB-4400-B944-DC8FB87F9A7C}" type="presParOf" srcId="{C1F3C4ED-3D76-46B1-85FD-3D6E7642B84C}" destId="{87CDA96A-47E4-4D5D-BA72-A224C0942F1F}" srcOrd="3" destOrd="0" presId="urn:microsoft.com/office/officeart/2018/5/layout/IconLeafLabelList"/>
    <dgm:cxn modelId="{FD4FAEF5-0812-43E7-983F-AEF64486DE08}" type="presParOf" srcId="{009C8A73-35A2-4F67-8FD6-5587B7A9CC5A}" destId="{3B5D262C-E635-4A8B-BB8D-1FFCA63DFA3D}" srcOrd="1" destOrd="0" presId="urn:microsoft.com/office/officeart/2018/5/layout/IconLeafLabelList"/>
    <dgm:cxn modelId="{577E1A0D-9750-472E-8378-260C240DD3E4}" type="presParOf" srcId="{009C8A73-35A2-4F67-8FD6-5587B7A9CC5A}" destId="{D3394EF3-6172-4B1A-AA68-35A416A0E1CB}" srcOrd="2" destOrd="0" presId="urn:microsoft.com/office/officeart/2018/5/layout/IconLeafLabelList"/>
    <dgm:cxn modelId="{42138FCF-FD93-4C45-8C32-91793E262EA8}" type="presParOf" srcId="{D3394EF3-6172-4B1A-AA68-35A416A0E1CB}" destId="{402DE176-5FA2-428F-A817-3AE6E03EAD91}" srcOrd="0" destOrd="0" presId="urn:microsoft.com/office/officeart/2018/5/layout/IconLeafLabelList"/>
    <dgm:cxn modelId="{B1AB51B3-69C0-4BCA-8235-16F56F723FA5}" type="presParOf" srcId="{D3394EF3-6172-4B1A-AA68-35A416A0E1CB}" destId="{C6393140-1D07-4DDF-9E5C-38DC04DB245D}" srcOrd="1" destOrd="0" presId="urn:microsoft.com/office/officeart/2018/5/layout/IconLeafLabelList"/>
    <dgm:cxn modelId="{C73022AB-BAFA-4F6B-83D6-6A9CD1C76F13}" type="presParOf" srcId="{D3394EF3-6172-4B1A-AA68-35A416A0E1CB}" destId="{A1B33672-35AB-4265-88E7-D821D4E50E26}" srcOrd="2" destOrd="0" presId="urn:microsoft.com/office/officeart/2018/5/layout/IconLeafLabelList"/>
    <dgm:cxn modelId="{517AE15F-0774-4375-91E7-D3769321B48B}" type="presParOf" srcId="{D3394EF3-6172-4B1A-AA68-35A416A0E1CB}" destId="{076B0A4C-E3E2-4E6A-8823-71320F8AC2DA}" srcOrd="3" destOrd="0" presId="urn:microsoft.com/office/officeart/2018/5/layout/IconLeafLabelList"/>
    <dgm:cxn modelId="{0FDD2287-7F13-4007-8A39-8D635256BF76}" type="presParOf" srcId="{009C8A73-35A2-4F67-8FD6-5587B7A9CC5A}" destId="{AAB1B706-2F3D-48C6-941A-61D76C8A5F9C}" srcOrd="3" destOrd="0" presId="urn:microsoft.com/office/officeart/2018/5/layout/IconLeafLabelList"/>
    <dgm:cxn modelId="{BA794264-8E8D-45C3-88C6-8F6D4DF283A2}" type="presParOf" srcId="{009C8A73-35A2-4F67-8FD6-5587B7A9CC5A}" destId="{38424077-B183-4597-988F-BDEE6DD7584F}" srcOrd="4" destOrd="0" presId="urn:microsoft.com/office/officeart/2018/5/layout/IconLeafLabelList"/>
    <dgm:cxn modelId="{99F6B1DB-49FE-4E4A-AA47-573C387A71A9}" type="presParOf" srcId="{38424077-B183-4597-988F-BDEE6DD7584F}" destId="{68601548-53BB-46E0-BB08-8B6F7708779C}" srcOrd="0" destOrd="0" presId="urn:microsoft.com/office/officeart/2018/5/layout/IconLeafLabelList"/>
    <dgm:cxn modelId="{5BEDDC6D-C129-435B-AD57-52CEC0621C9F}" type="presParOf" srcId="{38424077-B183-4597-988F-BDEE6DD7584F}" destId="{640A99E5-A0AA-4F40-B1A5-D659CEE0D106}" srcOrd="1" destOrd="0" presId="urn:microsoft.com/office/officeart/2018/5/layout/IconLeafLabelList"/>
    <dgm:cxn modelId="{A90D20DC-BB47-477A-904E-E1375011BC36}" type="presParOf" srcId="{38424077-B183-4597-988F-BDEE6DD7584F}" destId="{7B182704-5F89-44F8-A3A4-F7D132D70401}" srcOrd="2" destOrd="0" presId="urn:microsoft.com/office/officeart/2018/5/layout/IconLeafLabelList"/>
    <dgm:cxn modelId="{3F3E6475-E7A7-4118-BEA5-483E4A2BD5EF}" type="presParOf" srcId="{38424077-B183-4597-988F-BDEE6DD7584F}" destId="{0EA4B272-9430-413D-80CD-098C1216F15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ADB1FE-97DE-49C5-BE6E-A2BC66585086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320619C-BBAE-43DB-A157-6DB12169FB35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400" dirty="0">
              <a:latin typeface="Calibri" panose="020F0502020204030204" pitchFamily="34" charset="0"/>
              <a:cs typeface="Calibri" panose="020F0502020204030204" pitchFamily="34" charset="0"/>
            </a:rPr>
            <a:t>Operational Efficiency </a:t>
          </a:r>
        </a:p>
      </dgm:t>
    </dgm:pt>
    <dgm:pt modelId="{05496051-6D09-4279-A0E0-C58611289B7B}" type="parTrans" cxnId="{576628EE-24ED-407E-886E-ADD7EFA612F9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0DA6EF9-D69E-43AD-AFF8-4BD486869EBF}" type="sibTrans" cxnId="{576628EE-24ED-407E-886E-ADD7EFA612F9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B7A7B3-F7D5-4F9C-8251-13E881167DF9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>
              <a:latin typeface="Calibri" panose="020F0502020204030204" pitchFamily="34" charset="0"/>
              <a:cs typeface="Calibri" panose="020F0502020204030204" pitchFamily="34" charset="0"/>
            </a:rPr>
            <a:t>Revenue Optimization, Reporting Requirement, Cost Reduction</a:t>
          </a:r>
        </a:p>
      </dgm:t>
    </dgm:pt>
    <dgm:pt modelId="{88E8A170-FD56-4064-BA52-5223BFC1C1E6}" type="parTrans" cxnId="{2DE93C9B-E34E-4077-982F-DA68F7759402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6A5D608-B2BB-43A0-B155-72F81E9461CD}" type="sibTrans" cxnId="{2DE93C9B-E34E-4077-982F-DA68F7759402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70E2175-471D-4996-90AE-E9E9B5302461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>
              <a:latin typeface="Calibri" panose="020F0502020204030204" pitchFamily="34" charset="0"/>
              <a:cs typeface="Calibri" panose="020F0502020204030204" pitchFamily="34" charset="0"/>
            </a:rPr>
            <a:t>Trading Analytics, Research, Client Relationship Management </a:t>
          </a:r>
        </a:p>
      </dgm:t>
    </dgm:pt>
    <dgm:pt modelId="{9A45EEC3-970B-4370-BD12-342A66203D4B}" type="parTrans" cxnId="{DF5AE4C9-861D-4CAC-ADDC-0B6956C97CD7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2A337D-394A-45AF-B07D-7987C55032F2}" type="sibTrans" cxnId="{DF5AE4C9-861D-4CAC-ADDC-0B6956C97CD7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21F48F3-DE50-4972-B0BF-5DD02AA36877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400" dirty="0">
              <a:latin typeface="Calibri" panose="020F0502020204030204" pitchFamily="34" charset="0"/>
              <a:cs typeface="Calibri" panose="020F0502020204030204" pitchFamily="34" charset="0"/>
            </a:rPr>
            <a:t>Strategy Initiative</a:t>
          </a:r>
        </a:p>
      </dgm:t>
    </dgm:pt>
    <dgm:pt modelId="{4F19B661-330F-4450-8B3F-84B46173846C}" type="parTrans" cxnId="{506E4DC4-FDE7-416E-B70E-7DE3AFED71E8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8717149-22FA-4440-AEA7-A4E361CD911D}" type="sibTrans" cxnId="{506E4DC4-FDE7-416E-B70E-7DE3AFED71E8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A306F45-9127-472A-9A20-1843737F06B3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>
              <a:latin typeface="Calibri" panose="020F0502020204030204" pitchFamily="34" charset="0"/>
              <a:cs typeface="Calibri" panose="020F0502020204030204" pitchFamily="34" charset="0"/>
            </a:rPr>
            <a:t>Safeguard to Investors, Predict Market, Efficient Trades, Sentiment analysis, risk analysis, growth  in volume</a:t>
          </a:r>
        </a:p>
      </dgm:t>
    </dgm:pt>
    <dgm:pt modelId="{EC7ED9C4-06F7-4099-A3A5-4BF7459450F3}" type="parTrans" cxnId="{6008815B-145F-48D1-B2CB-29D0E92FD01C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B134574-23F8-4812-8782-3C0E26A9EEA6}" type="sibTrans" cxnId="{6008815B-145F-48D1-B2CB-29D0E92FD01C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FDE7FD3-06DC-463A-B9CB-2CB4F2AD55D9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>
              <a:latin typeface="Calibri" panose="020F0502020204030204" pitchFamily="34" charset="0"/>
              <a:cs typeface="Calibri" panose="020F0502020204030204" pitchFamily="34" charset="0"/>
            </a:rPr>
            <a:t>Primary Market</a:t>
          </a:r>
        </a:p>
      </dgm:t>
    </dgm:pt>
    <dgm:pt modelId="{7D51391E-5BEE-4427-940B-95ACE7BE1DA9}" type="parTrans" cxnId="{8C054571-181D-42EF-8F0C-0BCA1C09B8E9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63EB077-A1ED-4A5E-B35C-DF848516DFE2}" type="sibTrans" cxnId="{8C054571-181D-42EF-8F0C-0BCA1C09B8E9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2594022-7A32-47BA-A913-561C35A20575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400" dirty="0">
              <a:latin typeface="Calibri" panose="020F0502020204030204" pitchFamily="34" charset="0"/>
              <a:cs typeface="Calibri" panose="020F0502020204030204" pitchFamily="34" charset="0"/>
            </a:rPr>
            <a:t>Product Development</a:t>
          </a:r>
        </a:p>
      </dgm:t>
    </dgm:pt>
    <dgm:pt modelId="{93F9173A-E317-43F5-9B63-6E3BA1508104}" type="parTrans" cxnId="{69D41839-FDCC-412A-9C37-C0C94F111598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29FF4EF-F2E0-4BFC-9AE7-6C6A1176E956}" type="sibTrans" cxnId="{69D41839-FDCC-412A-9C37-C0C94F111598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BD7E473-7E09-47A1-82E7-1066FF872363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>
              <a:latin typeface="Calibri" panose="020F0502020204030204" pitchFamily="34" charset="0"/>
              <a:cs typeface="Calibri" panose="020F0502020204030204" pitchFamily="34" charset="0"/>
            </a:rPr>
            <a:t>Issue Bonds, IPO, ETF, Trading Equities and Option, Portfolio Management</a:t>
          </a:r>
        </a:p>
      </dgm:t>
    </dgm:pt>
    <dgm:pt modelId="{070DB301-9B57-471E-B892-DF0FD78C35EA}" type="parTrans" cxnId="{E7344146-99B8-4367-987C-7D98637245EA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4071F64-AC26-48B4-8D16-C52E559F907B}" type="sibTrans" cxnId="{E7344146-99B8-4367-987C-7D98637245EA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579B789-CCE4-44BF-875A-1EA2AFB8007D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>
              <a:latin typeface="Calibri" panose="020F0502020204030204" pitchFamily="34" charset="0"/>
              <a:cs typeface="Calibri" panose="020F0502020204030204" pitchFamily="34" charset="0"/>
            </a:rPr>
            <a:t>External Surveillance, Internal Surveillance</a:t>
          </a:r>
        </a:p>
      </dgm:t>
    </dgm:pt>
    <dgm:pt modelId="{D484E82D-273B-4C01-97C5-A94D78CCDBB3}" type="parTrans" cxnId="{69257981-C71D-4E98-8A12-DA10ADEC3FA4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DB99EE8-3ECA-42E5-90C2-88ADF68FF9A3}" type="sibTrans" cxnId="{69257981-C71D-4E98-8A12-DA10ADEC3FA4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DB17D89-F0F8-408C-9DB5-9521946ED253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200">
              <a:latin typeface="Calibri" panose="020F0502020204030204" pitchFamily="34" charset="0"/>
              <a:cs typeface="Calibri" panose="020F0502020204030204" pitchFamily="34" charset="0"/>
            </a:rPr>
            <a:t>Risk Recognition, Post Trade Processing, Market Data management </a:t>
          </a:r>
        </a:p>
      </dgm:t>
    </dgm:pt>
    <dgm:pt modelId="{E5B093CD-C403-4401-B25A-62B6E566F01C}" type="parTrans" cxnId="{421D3E5E-F25D-491D-B53F-B88AA680B8A4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13DBA5-0A3E-47E1-935E-115E846B3782}" type="sibTrans" cxnId="{421D3E5E-F25D-491D-B53F-B88AA680B8A4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D74074-F0BC-4818-BC92-755894F6B58F}">
      <dgm:prSet phldrT="[Text]" custT="1"/>
      <dgm:spPr/>
      <dgm:t>
        <a:bodyPr/>
        <a:lstStyle/>
        <a:p>
          <a:pPr>
            <a:lnSpc>
              <a:spcPct val="100000"/>
            </a:lnSpc>
          </a:pP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B659610-B6B0-4F67-801C-16373AA9F85E}" type="parTrans" cxnId="{9BF39BDF-AA95-4603-ACB8-1FD41561F13B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F439A75-E724-43AC-B332-B0CBDCCC51FC}" type="sibTrans" cxnId="{9BF39BDF-AA95-4603-ACB8-1FD41561F13B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21F0576-6D7C-4477-8280-988CF3A9BFDD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200">
              <a:latin typeface="Calibri" panose="020F0502020204030204" pitchFamily="34" charset="0"/>
              <a:cs typeface="Calibri" panose="020F0502020204030204" pitchFamily="34" charset="0"/>
            </a:rPr>
            <a:t>Secondary Market</a:t>
          </a:r>
        </a:p>
      </dgm:t>
    </dgm:pt>
    <dgm:pt modelId="{53861E80-3DFD-44A9-A85B-C65E6BE85DBA}" type="parTrans" cxnId="{F8B4B770-017F-4519-9F51-7C45525EA6D8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E08E619-FD29-4F4E-9824-3D0FA6FDE15C}" type="sibTrans" cxnId="{F8B4B770-017F-4519-9F51-7C45525EA6D8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1E602F7-DBF5-4AAC-9356-BA13525A7243}" type="pres">
      <dgm:prSet presAssocID="{70ADB1FE-97DE-49C5-BE6E-A2BC66585086}" presName="linear" presStyleCnt="0">
        <dgm:presLayoutVars>
          <dgm:dir/>
          <dgm:animLvl val="lvl"/>
          <dgm:resizeHandles val="exact"/>
        </dgm:presLayoutVars>
      </dgm:prSet>
      <dgm:spPr/>
    </dgm:pt>
    <dgm:pt modelId="{37DAE4E2-E9A4-4DE4-B47A-0C0D95F16565}" type="pres">
      <dgm:prSet presAssocID="{A320619C-BBAE-43DB-A157-6DB12169FB35}" presName="parentLin" presStyleCnt="0"/>
      <dgm:spPr/>
    </dgm:pt>
    <dgm:pt modelId="{D945EA5C-85EE-4C25-A6E5-9098DFB2E2F8}" type="pres">
      <dgm:prSet presAssocID="{A320619C-BBAE-43DB-A157-6DB12169FB35}" presName="parentLeftMargin" presStyleLbl="node1" presStyleIdx="0" presStyleCnt="3"/>
      <dgm:spPr/>
    </dgm:pt>
    <dgm:pt modelId="{D0E0FCCF-1716-44C4-93B7-971AAEAE5AB7}" type="pres">
      <dgm:prSet presAssocID="{A320619C-BBAE-43DB-A157-6DB12169FB3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EA55FE5-1FEB-423C-970F-1173125F01BA}" type="pres">
      <dgm:prSet presAssocID="{A320619C-BBAE-43DB-A157-6DB12169FB35}" presName="negativeSpace" presStyleCnt="0"/>
      <dgm:spPr/>
    </dgm:pt>
    <dgm:pt modelId="{8B92DA13-734B-48F3-93A6-C73D2500CBB1}" type="pres">
      <dgm:prSet presAssocID="{A320619C-BBAE-43DB-A157-6DB12169FB35}" presName="childText" presStyleLbl="conFgAcc1" presStyleIdx="0" presStyleCnt="3">
        <dgm:presLayoutVars>
          <dgm:bulletEnabled val="1"/>
        </dgm:presLayoutVars>
      </dgm:prSet>
      <dgm:spPr/>
    </dgm:pt>
    <dgm:pt modelId="{8440D180-1F77-4634-8A53-7E40DA14711E}" type="pres">
      <dgm:prSet presAssocID="{00DA6EF9-D69E-43AD-AFF8-4BD486869EBF}" presName="spaceBetweenRectangles" presStyleCnt="0"/>
      <dgm:spPr/>
    </dgm:pt>
    <dgm:pt modelId="{093CDC78-6442-41F8-A959-78D1BEA05E7B}" type="pres">
      <dgm:prSet presAssocID="{F21F48F3-DE50-4972-B0BF-5DD02AA36877}" presName="parentLin" presStyleCnt="0"/>
      <dgm:spPr/>
    </dgm:pt>
    <dgm:pt modelId="{8E1BBE58-01F3-4933-9268-575EEE3676F3}" type="pres">
      <dgm:prSet presAssocID="{F21F48F3-DE50-4972-B0BF-5DD02AA36877}" presName="parentLeftMargin" presStyleLbl="node1" presStyleIdx="0" presStyleCnt="3"/>
      <dgm:spPr/>
    </dgm:pt>
    <dgm:pt modelId="{4B16229A-C2DB-47AC-B328-EBCDDFFB5D02}" type="pres">
      <dgm:prSet presAssocID="{F21F48F3-DE50-4972-B0BF-5DD02AA3687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A5CBC9F-AAC4-43A6-997E-638BA764763A}" type="pres">
      <dgm:prSet presAssocID="{F21F48F3-DE50-4972-B0BF-5DD02AA36877}" presName="negativeSpace" presStyleCnt="0"/>
      <dgm:spPr/>
    </dgm:pt>
    <dgm:pt modelId="{8F56CAE2-3641-4A44-8FD2-0600299779EC}" type="pres">
      <dgm:prSet presAssocID="{F21F48F3-DE50-4972-B0BF-5DD02AA36877}" presName="childText" presStyleLbl="conFgAcc1" presStyleIdx="1" presStyleCnt="3">
        <dgm:presLayoutVars>
          <dgm:bulletEnabled val="1"/>
        </dgm:presLayoutVars>
      </dgm:prSet>
      <dgm:spPr/>
    </dgm:pt>
    <dgm:pt modelId="{03178F0B-A1DF-493A-9CBA-58569A46F863}" type="pres">
      <dgm:prSet presAssocID="{48717149-22FA-4440-AEA7-A4E361CD911D}" presName="spaceBetweenRectangles" presStyleCnt="0"/>
      <dgm:spPr/>
    </dgm:pt>
    <dgm:pt modelId="{58E13705-8A41-434C-A611-FF6E8E2FFFAF}" type="pres">
      <dgm:prSet presAssocID="{F2594022-7A32-47BA-A913-561C35A20575}" presName="parentLin" presStyleCnt="0"/>
      <dgm:spPr/>
    </dgm:pt>
    <dgm:pt modelId="{03FD183D-8D7B-4296-A830-326E55569286}" type="pres">
      <dgm:prSet presAssocID="{F2594022-7A32-47BA-A913-561C35A20575}" presName="parentLeftMargin" presStyleLbl="node1" presStyleIdx="1" presStyleCnt="3"/>
      <dgm:spPr/>
    </dgm:pt>
    <dgm:pt modelId="{DE54301C-BBCF-4251-A583-53D555A1B5E6}" type="pres">
      <dgm:prSet presAssocID="{F2594022-7A32-47BA-A913-561C35A2057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F44FD25-F9C8-4A8C-8D94-756786E59970}" type="pres">
      <dgm:prSet presAssocID="{F2594022-7A32-47BA-A913-561C35A20575}" presName="negativeSpace" presStyleCnt="0"/>
      <dgm:spPr/>
    </dgm:pt>
    <dgm:pt modelId="{CBB56735-1BB2-434C-B70C-0733415CCF05}" type="pres">
      <dgm:prSet presAssocID="{F2594022-7A32-47BA-A913-561C35A2057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AEFA009-9D6F-4E9B-95D1-8D2712A1BB12}" type="presOf" srcId="{F21F48F3-DE50-4972-B0BF-5DD02AA36877}" destId="{8E1BBE58-01F3-4933-9268-575EEE3676F3}" srcOrd="0" destOrd="0" presId="urn:microsoft.com/office/officeart/2005/8/layout/list1"/>
    <dgm:cxn modelId="{54AE0F20-DCE0-4AF1-9669-063B71FB6BAC}" type="presOf" srcId="{F21F0576-6D7C-4477-8280-988CF3A9BFDD}" destId="{8F56CAE2-3641-4A44-8FD2-0600299779EC}" srcOrd="0" destOrd="2" presId="urn:microsoft.com/office/officeart/2005/8/layout/list1"/>
    <dgm:cxn modelId="{02DBA520-45D3-4715-BE2E-BD62F8E634AC}" type="presOf" srcId="{F21F48F3-DE50-4972-B0BF-5DD02AA36877}" destId="{4B16229A-C2DB-47AC-B328-EBCDDFFB5D02}" srcOrd="1" destOrd="0" presId="urn:microsoft.com/office/officeart/2005/8/layout/list1"/>
    <dgm:cxn modelId="{EA67AD38-09C0-4827-B9C3-6A43753397D9}" type="presOf" srcId="{A320619C-BBAE-43DB-A157-6DB12169FB35}" destId="{D945EA5C-85EE-4C25-A6E5-9098DFB2E2F8}" srcOrd="0" destOrd="0" presId="urn:microsoft.com/office/officeart/2005/8/layout/list1"/>
    <dgm:cxn modelId="{69D41839-FDCC-412A-9C37-C0C94F111598}" srcId="{70ADB1FE-97DE-49C5-BE6E-A2BC66585086}" destId="{F2594022-7A32-47BA-A913-561C35A20575}" srcOrd="2" destOrd="0" parTransId="{93F9173A-E317-43F5-9B63-6E3BA1508104}" sibTransId="{E29FF4EF-F2E0-4BFC-9AE7-6C6A1176E956}"/>
    <dgm:cxn modelId="{6008815B-145F-48D1-B2CB-29D0E92FD01C}" srcId="{F21F48F3-DE50-4972-B0BF-5DD02AA36877}" destId="{9A306F45-9127-472A-9A20-1843737F06B3}" srcOrd="0" destOrd="0" parTransId="{EC7ED9C4-06F7-4099-A3A5-4BF7459450F3}" sibTransId="{5B134574-23F8-4812-8782-3C0E26A9EEA6}"/>
    <dgm:cxn modelId="{421D3E5E-F25D-491D-B53F-B88AA680B8A4}" srcId="{A320619C-BBAE-43DB-A157-6DB12169FB35}" destId="{7DB17D89-F0F8-408C-9DB5-9521946ED253}" srcOrd="3" destOrd="0" parTransId="{E5B093CD-C403-4401-B25A-62B6E566F01C}" sibTransId="{BA13DBA5-0A3E-47E1-935E-115E846B3782}"/>
    <dgm:cxn modelId="{E7344146-99B8-4367-987C-7D98637245EA}" srcId="{F2594022-7A32-47BA-A913-561C35A20575}" destId="{9BD7E473-7E09-47A1-82E7-1066FF872363}" srcOrd="0" destOrd="0" parTransId="{070DB301-9B57-471E-B892-DF0FD78C35EA}" sibTransId="{74071F64-AC26-48B4-8D16-C52E559F907B}"/>
    <dgm:cxn modelId="{4BD3684E-2D16-4BD5-BDFE-3AF3F542FBE2}" type="presOf" srcId="{75D74074-F0BC-4818-BC92-755894F6B58F}" destId="{8F56CAE2-3641-4A44-8FD2-0600299779EC}" srcOrd="0" destOrd="3" presId="urn:microsoft.com/office/officeart/2005/8/layout/list1"/>
    <dgm:cxn modelId="{F8B4B770-017F-4519-9F51-7C45525EA6D8}" srcId="{F21F48F3-DE50-4972-B0BF-5DD02AA36877}" destId="{F21F0576-6D7C-4477-8280-988CF3A9BFDD}" srcOrd="2" destOrd="0" parTransId="{53861E80-3DFD-44A9-A85B-C65E6BE85DBA}" sibTransId="{6E08E619-FD29-4F4E-9824-3D0FA6FDE15C}"/>
    <dgm:cxn modelId="{8C054571-181D-42EF-8F0C-0BCA1C09B8E9}" srcId="{F21F48F3-DE50-4972-B0BF-5DD02AA36877}" destId="{7FDE7FD3-06DC-463A-B9CB-2CB4F2AD55D9}" srcOrd="1" destOrd="0" parTransId="{7D51391E-5BEE-4427-940B-95ACE7BE1DA9}" sibTransId="{C63EB077-A1ED-4A5E-B35C-DF848516DFE2}"/>
    <dgm:cxn modelId="{8EBBEC71-1D44-4265-BA58-37EAB81BD2D2}" type="presOf" srcId="{70ADB1FE-97DE-49C5-BE6E-A2BC66585086}" destId="{F1E602F7-DBF5-4AAC-9356-BA13525A7243}" srcOrd="0" destOrd="0" presId="urn:microsoft.com/office/officeart/2005/8/layout/list1"/>
    <dgm:cxn modelId="{79CFA159-CA9D-4F04-9B1F-594025C71B19}" type="presOf" srcId="{7FDE7FD3-06DC-463A-B9CB-2CB4F2AD55D9}" destId="{8F56CAE2-3641-4A44-8FD2-0600299779EC}" srcOrd="0" destOrd="1" presId="urn:microsoft.com/office/officeart/2005/8/layout/list1"/>
    <dgm:cxn modelId="{69257981-C71D-4E98-8A12-DA10ADEC3FA4}" srcId="{A320619C-BBAE-43DB-A157-6DB12169FB35}" destId="{4579B789-CCE4-44BF-875A-1EA2AFB8007D}" srcOrd="2" destOrd="0" parTransId="{D484E82D-273B-4C01-97C5-A94D78CCDBB3}" sibTransId="{CDB99EE8-3ECA-42E5-90C2-88ADF68FF9A3}"/>
    <dgm:cxn modelId="{40E7288B-557F-43ED-A402-8C0865C17859}" type="presOf" srcId="{4DB7A7B3-F7D5-4F9C-8251-13E881167DF9}" destId="{8B92DA13-734B-48F3-93A6-C73D2500CBB1}" srcOrd="0" destOrd="0" presId="urn:microsoft.com/office/officeart/2005/8/layout/list1"/>
    <dgm:cxn modelId="{2DE93C9B-E34E-4077-982F-DA68F7759402}" srcId="{A320619C-BBAE-43DB-A157-6DB12169FB35}" destId="{4DB7A7B3-F7D5-4F9C-8251-13E881167DF9}" srcOrd="0" destOrd="0" parTransId="{88E8A170-FD56-4064-BA52-5223BFC1C1E6}" sibTransId="{E6A5D608-B2BB-43A0-B155-72F81E9461CD}"/>
    <dgm:cxn modelId="{AE7AAEA5-4A3B-412F-90FC-6E090B77A1DD}" type="presOf" srcId="{F2594022-7A32-47BA-A913-561C35A20575}" destId="{03FD183D-8D7B-4296-A830-326E55569286}" srcOrd="0" destOrd="0" presId="urn:microsoft.com/office/officeart/2005/8/layout/list1"/>
    <dgm:cxn modelId="{5E4CE5B7-CC1F-460F-B0C0-4951D3A9CC52}" type="presOf" srcId="{A320619C-BBAE-43DB-A157-6DB12169FB35}" destId="{D0E0FCCF-1716-44C4-93B7-971AAEAE5AB7}" srcOrd="1" destOrd="0" presId="urn:microsoft.com/office/officeart/2005/8/layout/list1"/>
    <dgm:cxn modelId="{0A4588BD-B1F3-4095-81B4-A3C63FEDB8FB}" type="presOf" srcId="{4579B789-CCE4-44BF-875A-1EA2AFB8007D}" destId="{8B92DA13-734B-48F3-93A6-C73D2500CBB1}" srcOrd="0" destOrd="2" presId="urn:microsoft.com/office/officeart/2005/8/layout/list1"/>
    <dgm:cxn modelId="{506E4DC4-FDE7-416E-B70E-7DE3AFED71E8}" srcId="{70ADB1FE-97DE-49C5-BE6E-A2BC66585086}" destId="{F21F48F3-DE50-4972-B0BF-5DD02AA36877}" srcOrd="1" destOrd="0" parTransId="{4F19B661-330F-4450-8B3F-84B46173846C}" sibTransId="{48717149-22FA-4440-AEA7-A4E361CD911D}"/>
    <dgm:cxn modelId="{2C9486C8-619E-4446-BB06-44649973EE37}" type="presOf" srcId="{9A306F45-9127-472A-9A20-1843737F06B3}" destId="{8F56CAE2-3641-4A44-8FD2-0600299779EC}" srcOrd="0" destOrd="0" presId="urn:microsoft.com/office/officeart/2005/8/layout/list1"/>
    <dgm:cxn modelId="{2FC839C9-2228-4F1A-AA65-9B067A93A707}" type="presOf" srcId="{9BD7E473-7E09-47A1-82E7-1066FF872363}" destId="{CBB56735-1BB2-434C-B70C-0733415CCF05}" srcOrd="0" destOrd="0" presId="urn:microsoft.com/office/officeart/2005/8/layout/list1"/>
    <dgm:cxn modelId="{DF5AE4C9-861D-4CAC-ADDC-0B6956C97CD7}" srcId="{A320619C-BBAE-43DB-A157-6DB12169FB35}" destId="{A70E2175-471D-4996-90AE-E9E9B5302461}" srcOrd="1" destOrd="0" parTransId="{9A45EEC3-970B-4370-BD12-342A66203D4B}" sibTransId="{682A337D-394A-45AF-B07D-7987C55032F2}"/>
    <dgm:cxn modelId="{9C4885D2-0609-43E9-A071-B0F7DB77D714}" type="presOf" srcId="{F2594022-7A32-47BA-A913-561C35A20575}" destId="{DE54301C-BBCF-4251-A583-53D555A1B5E6}" srcOrd="1" destOrd="0" presId="urn:microsoft.com/office/officeart/2005/8/layout/list1"/>
    <dgm:cxn modelId="{9BF39BDF-AA95-4603-ACB8-1FD41561F13B}" srcId="{F21F48F3-DE50-4972-B0BF-5DD02AA36877}" destId="{75D74074-F0BC-4818-BC92-755894F6B58F}" srcOrd="3" destOrd="0" parTransId="{CB659610-B6B0-4F67-801C-16373AA9F85E}" sibTransId="{AF439A75-E724-43AC-B332-B0CBDCCC51FC}"/>
    <dgm:cxn modelId="{188CDCE4-0797-45B2-810C-D44787D257E6}" type="presOf" srcId="{A70E2175-471D-4996-90AE-E9E9B5302461}" destId="{8B92DA13-734B-48F3-93A6-C73D2500CBB1}" srcOrd="0" destOrd="1" presId="urn:microsoft.com/office/officeart/2005/8/layout/list1"/>
    <dgm:cxn modelId="{576628EE-24ED-407E-886E-ADD7EFA612F9}" srcId="{70ADB1FE-97DE-49C5-BE6E-A2BC66585086}" destId="{A320619C-BBAE-43DB-A157-6DB12169FB35}" srcOrd="0" destOrd="0" parTransId="{05496051-6D09-4279-A0E0-C58611289B7B}" sibTransId="{00DA6EF9-D69E-43AD-AFF8-4BD486869EBF}"/>
    <dgm:cxn modelId="{F7DC25F6-A417-4749-B384-B700809FEA31}" type="presOf" srcId="{7DB17D89-F0F8-408C-9DB5-9521946ED253}" destId="{8B92DA13-734B-48F3-93A6-C73D2500CBB1}" srcOrd="0" destOrd="3" presId="urn:microsoft.com/office/officeart/2005/8/layout/list1"/>
    <dgm:cxn modelId="{E3A11019-5A5A-4678-B5B6-2448DA49ABFC}" type="presParOf" srcId="{F1E602F7-DBF5-4AAC-9356-BA13525A7243}" destId="{37DAE4E2-E9A4-4DE4-B47A-0C0D95F16565}" srcOrd="0" destOrd="0" presId="urn:microsoft.com/office/officeart/2005/8/layout/list1"/>
    <dgm:cxn modelId="{59C389BC-C878-4639-8975-2D1631F69B6A}" type="presParOf" srcId="{37DAE4E2-E9A4-4DE4-B47A-0C0D95F16565}" destId="{D945EA5C-85EE-4C25-A6E5-9098DFB2E2F8}" srcOrd="0" destOrd="0" presId="urn:microsoft.com/office/officeart/2005/8/layout/list1"/>
    <dgm:cxn modelId="{FC439DBF-2CB0-445B-B141-6303A5A23DB9}" type="presParOf" srcId="{37DAE4E2-E9A4-4DE4-B47A-0C0D95F16565}" destId="{D0E0FCCF-1716-44C4-93B7-971AAEAE5AB7}" srcOrd="1" destOrd="0" presId="urn:microsoft.com/office/officeart/2005/8/layout/list1"/>
    <dgm:cxn modelId="{96FA62C9-B96F-4CC0-81A8-78F8FF62F50A}" type="presParOf" srcId="{F1E602F7-DBF5-4AAC-9356-BA13525A7243}" destId="{FEA55FE5-1FEB-423C-970F-1173125F01BA}" srcOrd="1" destOrd="0" presId="urn:microsoft.com/office/officeart/2005/8/layout/list1"/>
    <dgm:cxn modelId="{3EC4E355-38EE-4871-BDDE-98FD4DC07D48}" type="presParOf" srcId="{F1E602F7-DBF5-4AAC-9356-BA13525A7243}" destId="{8B92DA13-734B-48F3-93A6-C73D2500CBB1}" srcOrd="2" destOrd="0" presId="urn:microsoft.com/office/officeart/2005/8/layout/list1"/>
    <dgm:cxn modelId="{753E72C4-2CC4-475E-B54F-F81B64D0D961}" type="presParOf" srcId="{F1E602F7-DBF5-4AAC-9356-BA13525A7243}" destId="{8440D180-1F77-4634-8A53-7E40DA14711E}" srcOrd="3" destOrd="0" presId="urn:microsoft.com/office/officeart/2005/8/layout/list1"/>
    <dgm:cxn modelId="{4C918DE3-53F0-4CF8-A1BB-FC39F91CEC58}" type="presParOf" srcId="{F1E602F7-DBF5-4AAC-9356-BA13525A7243}" destId="{093CDC78-6442-41F8-A959-78D1BEA05E7B}" srcOrd="4" destOrd="0" presId="urn:microsoft.com/office/officeart/2005/8/layout/list1"/>
    <dgm:cxn modelId="{18FF7C11-9955-4573-8B06-E79E1A71DA28}" type="presParOf" srcId="{093CDC78-6442-41F8-A959-78D1BEA05E7B}" destId="{8E1BBE58-01F3-4933-9268-575EEE3676F3}" srcOrd="0" destOrd="0" presId="urn:microsoft.com/office/officeart/2005/8/layout/list1"/>
    <dgm:cxn modelId="{F8AB3852-8434-4E36-B9A9-F97C0B103537}" type="presParOf" srcId="{093CDC78-6442-41F8-A959-78D1BEA05E7B}" destId="{4B16229A-C2DB-47AC-B328-EBCDDFFB5D02}" srcOrd="1" destOrd="0" presId="urn:microsoft.com/office/officeart/2005/8/layout/list1"/>
    <dgm:cxn modelId="{5CAA8046-DACF-4C96-A67B-6C7B37E1F310}" type="presParOf" srcId="{F1E602F7-DBF5-4AAC-9356-BA13525A7243}" destId="{8A5CBC9F-AAC4-43A6-997E-638BA764763A}" srcOrd="5" destOrd="0" presId="urn:microsoft.com/office/officeart/2005/8/layout/list1"/>
    <dgm:cxn modelId="{5B524394-7421-4342-913E-7A4C70205018}" type="presParOf" srcId="{F1E602F7-DBF5-4AAC-9356-BA13525A7243}" destId="{8F56CAE2-3641-4A44-8FD2-0600299779EC}" srcOrd="6" destOrd="0" presId="urn:microsoft.com/office/officeart/2005/8/layout/list1"/>
    <dgm:cxn modelId="{1CDD066E-6BE4-4BC6-9E43-D9B663C3F5A0}" type="presParOf" srcId="{F1E602F7-DBF5-4AAC-9356-BA13525A7243}" destId="{03178F0B-A1DF-493A-9CBA-58569A46F863}" srcOrd="7" destOrd="0" presId="urn:microsoft.com/office/officeart/2005/8/layout/list1"/>
    <dgm:cxn modelId="{DF21FA01-42E9-4C1E-8527-F0DBBF92C86A}" type="presParOf" srcId="{F1E602F7-DBF5-4AAC-9356-BA13525A7243}" destId="{58E13705-8A41-434C-A611-FF6E8E2FFFAF}" srcOrd="8" destOrd="0" presId="urn:microsoft.com/office/officeart/2005/8/layout/list1"/>
    <dgm:cxn modelId="{62ECD352-874F-4E93-82DD-5D861C26D093}" type="presParOf" srcId="{58E13705-8A41-434C-A611-FF6E8E2FFFAF}" destId="{03FD183D-8D7B-4296-A830-326E55569286}" srcOrd="0" destOrd="0" presId="urn:microsoft.com/office/officeart/2005/8/layout/list1"/>
    <dgm:cxn modelId="{D9B53D58-9DE7-498A-B92C-4B82558F64F3}" type="presParOf" srcId="{58E13705-8A41-434C-A611-FF6E8E2FFFAF}" destId="{DE54301C-BBCF-4251-A583-53D555A1B5E6}" srcOrd="1" destOrd="0" presId="urn:microsoft.com/office/officeart/2005/8/layout/list1"/>
    <dgm:cxn modelId="{AC9DDCA8-8EBE-4333-B8D6-906BFFA05EDB}" type="presParOf" srcId="{F1E602F7-DBF5-4AAC-9356-BA13525A7243}" destId="{EF44FD25-F9C8-4A8C-8D94-756786E59970}" srcOrd="9" destOrd="0" presId="urn:microsoft.com/office/officeart/2005/8/layout/list1"/>
    <dgm:cxn modelId="{8EAA0767-74A8-431E-837D-2584A6437D19}" type="presParOf" srcId="{F1E602F7-DBF5-4AAC-9356-BA13525A7243}" destId="{CBB56735-1BB2-434C-B70C-0733415CCF0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BA1FB-A079-4E0C-9BF4-D35F53E671B3}" type="doc">
      <dgm:prSet loTypeId="urn:microsoft.com/office/officeart/2005/8/layout/gear1" loCatId="process" qsTypeId="urn:microsoft.com/office/officeart/2005/8/quickstyle/simple1" qsCatId="simple" csTypeId="urn:microsoft.com/office/officeart/2005/8/colors/accent0_3" csCatId="mainScheme" phldr="1"/>
      <dgm:spPr/>
    </dgm:pt>
    <dgm:pt modelId="{CA92F8FB-16A6-405B-8925-A638ED287BC5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High Volume Data</a:t>
          </a:r>
        </a:p>
      </dgm:t>
    </dgm:pt>
    <dgm:pt modelId="{5491C6DE-46C0-4688-8269-D6FC37DF74DE}" type="parTrans" cxnId="{0A3A454C-9798-455E-9F0B-92A2D7516D3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89A9894-B84F-45F6-92A0-71D6774A3325}" type="sibTrans" cxnId="{0A3A454C-9798-455E-9F0B-92A2D7516D3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ED08299-68ED-431D-8C53-8993414AC12F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Unstructured</a:t>
          </a:r>
        </a:p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Data</a:t>
          </a:r>
        </a:p>
      </dgm:t>
    </dgm:pt>
    <dgm:pt modelId="{EC1A82AE-624B-4D64-9E7F-B1E63BFDD839}" type="parTrans" cxnId="{46E3442B-CF2F-49AD-96C5-F3D33108C46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590696A-54D3-44CE-839C-16B639B5D87D}" type="sibTrans" cxnId="{46E3442B-CF2F-49AD-96C5-F3D33108C46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70F8D1A-A309-4A5A-A261-C14B70290258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Resolution </a:t>
          </a:r>
        </a:p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Old Issues</a:t>
          </a:r>
        </a:p>
      </dgm:t>
    </dgm:pt>
    <dgm:pt modelId="{65890EB8-734F-4AA3-9E38-36BD9E42A445}" type="parTrans" cxnId="{6758E8FC-3160-421C-888F-70059E84D72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32116DE-2598-4C82-BEA6-6590E77ADFB2}" type="sibTrans" cxnId="{6758E8FC-3160-421C-888F-70059E84D72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B985C7-6EFB-4912-B136-C71A257D0798}" type="pres">
      <dgm:prSet presAssocID="{523BA1FB-A079-4E0C-9BF4-D35F53E671B3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CE142AE-3F9D-4C56-B013-94C2FD44BAFC}" type="pres">
      <dgm:prSet presAssocID="{CA92F8FB-16A6-405B-8925-A638ED287BC5}" presName="gear1" presStyleLbl="node1" presStyleIdx="0" presStyleCnt="3">
        <dgm:presLayoutVars>
          <dgm:chMax val="1"/>
          <dgm:bulletEnabled val="1"/>
        </dgm:presLayoutVars>
      </dgm:prSet>
      <dgm:spPr/>
    </dgm:pt>
    <dgm:pt modelId="{A46CDD58-5D67-4E56-8596-48268E2D7EAA}" type="pres">
      <dgm:prSet presAssocID="{CA92F8FB-16A6-405B-8925-A638ED287BC5}" presName="gear1srcNode" presStyleLbl="node1" presStyleIdx="0" presStyleCnt="3"/>
      <dgm:spPr/>
    </dgm:pt>
    <dgm:pt modelId="{4ECE7AF8-CFAE-4E58-9831-AF2C6C47BB3F}" type="pres">
      <dgm:prSet presAssocID="{CA92F8FB-16A6-405B-8925-A638ED287BC5}" presName="gear1dstNode" presStyleLbl="node1" presStyleIdx="0" presStyleCnt="3"/>
      <dgm:spPr/>
    </dgm:pt>
    <dgm:pt modelId="{74148D02-8602-4429-90E2-5DF6EA18D621}" type="pres">
      <dgm:prSet presAssocID="{2ED08299-68ED-431D-8C53-8993414AC12F}" presName="gear2" presStyleLbl="node1" presStyleIdx="1" presStyleCnt="3">
        <dgm:presLayoutVars>
          <dgm:chMax val="1"/>
          <dgm:bulletEnabled val="1"/>
        </dgm:presLayoutVars>
      </dgm:prSet>
      <dgm:spPr/>
    </dgm:pt>
    <dgm:pt modelId="{AFB1A0D1-AFDA-4FCA-9A21-47BECD97D0AA}" type="pres">
      <dgm:prSet presAssocID="{2ED08299-68ED-431D-8C53-8993414AC12F}" presName="gear2srcNode" presStyleLbl="node1" presStyleIdx="1" presStyleCnt="3"/>
      <dgm:spPr/>
    </dgm:pt>
    <dgm:pt modelId="{F35A4B6B-2036-4490-B2B5-8340C9B2338E}" type="pres">
      <dgm:prSet presAssocID="{2ED08299-68ED-431D-8C53-8993414AC12F}" presName="gear2dstNode" presStyleLbl="node1" presStyleIdx="1" presStyleCnt="3"/>
      <dgm:spPr/>
    </dgm:pt>
    <dgm:pt modelId="{2E573CE3-31C7-46E6-A9DB-D133B3B322AD}" type="pres">
      <dgm:prSet presAssocID="{770F8D1A-A309-4A5A-A261-C14B70290258}" presName="gear3" presStyleLbl="node1" presStyleIdx="2" presStyleCnt="3"/>
      <dgm:spPr/>
    </dgm:pt>
    <dgm:pt modelId="{89065C0F-0A76-4D57-9F5E-FC231FEDC8F6}" type="pres">
      <dgm:prSet presAssocID="{770F8D1A-A309-4A5A-A261-C14B7029025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D1D85B3-FFD0-447C-A4E9-DE91B4C7AFB1}" type="pres">
      <dgm:prSet presAssocID="{770F8D1A-A309-4A5A-A261-C14B70290258}" presName="gear3srcNode" presStyleLbl="node1" presStyleIdx="2" presStyleCnt="3"/>
      <dgm:spPr/>
    </dgm:pt>
    <dgm:pt modelId="{DB190940-1183-4E2D-A579-75E575480F18}" type="pres">
      <dgm:prSet presAssocID="{770F8D1A-A309-4A5A-A261-C14B70290258}" presName="gear3dstNode" presStyleLbl="node1" presStyleIdx="2" presStyleCnt="3"/>
      <dgm:spPr/>
    </dgm:pt>
    <dgm:pt modelId="{D9E77175-CA6E-470E-887E-ECF26FE9AF95}" type="pres">
      <dgm:prSet presAssocID="{E89A9894-B84F-45F6-92A0-71D6774A3325}" presName="connector1" presStyleLbl="sibTrans2D1" presStyleIdx="0" presStyleCnt="3"/>
      <dgm:spPr/>
    </dgm:pt>
    <dgm:pt modelId="{E87FBAFF-7858-44F9-BD3C-DBDE11BC9ECA}" type="pres">
      <dgm:prSet presAssocID="{4590696A-54D3-44CE-839C-16B639B5D87D}" presName="connector2" presStyleLbl="sibTrans2D1" presStyleIdx="1" presStyleCnt="3"/>
      <dgm:spPr/>
    </dgm:pt>
    <dgm:pt modelId="{6502EB6C-0BC2-4587-B605-ABD9395FAE7E}" type="pres">
      <dgm:prSet presAssocID="{132116DE-2598-4C82-BEA6-6590E77ADFB2}" presName="connector3" presStyleLbl="sibTrans2D1" presStyleIdx="2" presStyleCnt="3"/>
      <dgm:spPr/>
    </dgm:pt>
  </dgm:ptLst>
  <dgm:cxnLst>
    <dgm:cxn modelId="{99315118-CA5B-4D6D-BA95-018C4CBCC077}" type="presOf" srcId="{132116DE-2598-4C82-BEA6-6590E77ADFB2}" destId="{6502EB6C-0BC2-4587-B605-ABD9395FAE7E}" srcOrd="0" destOrd="0" presId="urn:microsoft.com/office/officeart/2005/8/layout/gear1"/>
    <dgm:cxn modelId="{E448891F-CDDB-4F94-BF23-38B9859DA8A3}" type="presOf" srcId="{CA92F8FB-16A6-405B-8925-A638ED287BC5}" destId="{4ECE7AF8-CFAE-4E58-9831-AF2C6C47BB3F}" srcOrd="2" destOrd="0" presId="urn:microsoft.com/office/officeart/2005/8/layout/gear1"/>
    <dgm:cxn modelId="{15384029-CA0C-4C91-9294-7812D7DC3A6E}" type="presOf" srcId="{523BA1FB-A079-4E0C-9BF4-D35F53E671B3}" destId="{18B985C7-6EFB-4912-B136-C71A257D0798}" srcOrd="0" destOrd="0" presId="urn:microsoft.com/office/officeart/2005/8/layout/gear1"/>
    <dgm:cxn modelId="{F952542A-D8DA-40AB-B980-255A93D5C99E}" type="presOf" srcId="{4590696A-54D3-44CE-839C-16B639B5D87D}" destId="{E87FBAFF-7858-44F9-BD3C-DBDE11BC9ECA}" srcOrd="0" destOrd="0" presId="urn:microsoft.com/office/officeart/2005/8/layout/gear1"/>
    <dgm:cxn modelId="{46E3442B-CF2F-49AD-96C5-F3D33108C462}" srcId="{523BA1FB-A079-4E0C-9BF4-D35F53E671B3}" destId="{2ED08299-68ED-431D-8C53-8993414AC12F}" srcOrd="1" destOrd="0" parTransId="{EC1A82AE-624B-4D64-9E7F-B1E63BFDD839}" sibTransId="{4590696A-54D3-44CE-839C-16B639B5D87D}"/>
    <dgm:cxn modelId="{ADFC403B-DDCA-4333-8EE3-0963C4D2F3AB}" type="presOf" srcId="{CA92F8FB-16A6-405B-8925-A638ED287BC5}" destId="{FCE142AE-3F9D-4C56-B013-94C2FD44BAFC}" srcOrd="0" destOrd="0" presId="urn:microsoft.com/office/officeart/2005/8/layout/gear1"/>
    <dgm:cxn modelId="{0E1E943D-BCC0-45F3-8AE1-8B0241CC2EB6}" type="presOf" srcId="{770F8D1A-A309-4A5A-A261-C14B70290258}" destId="{BD1D85B3-FFD0-447C-A4E9-DE91B4C7AFB1}" srcOrd="2" destOrd="0" presId="urn:microsoft.com/office/officeart/2005/8/layout/gear1"/>
    <dgm:cxn modelId="{2FAF5665-2B4F-4AC1-84AF-DF4FFD421E02}" type="presOf" srcId="{770F8D1A-A309-4A5A-A261-C14B70290258}" destId="{89065C0F-0A76-4D57-9F5E-FC231FEDC8F6}" srcOrd="1" destOrd="0" presId="urn:microsoft.com/office/officeart/2005/8/layout/gear1"/>
    <dgm:cxn modelId="{0A3A454C-9798-455E-9F0B-92A2D7516D37}" srcId="{523BA1FB-A079-4E0C-9BF4-D35F53E671B3}" destId="{CA92F8FB-16A6-405B-8925-A638ED287BC5}" srcOrd="0" destOrd="0" parTransId="{5491C6DE-46C0-4688-8269-D6FC37DF74DE}" sibTransId="{E89A9894-B84F-45F6-92A0-71D6774A3325}"/>
    <dgm:cxn modelId="{F1329295-F81E-491B-B25D-2B543DF5900A}" type="presOf" srcId="{2ED08299-68ED-431D-8C53-8993414AC12F}" destId="{F35A4B6B-2036-4490-B2B5-8340C9B2338E}" srcOrd="2" destOrd="0" presId="urn:microsoft.com/office/officeart/2005/8/layout/gear1"/>
    <dgm:cxn modelId="{DE1A6BA1-5331-4DC1-A709-FAEE1816B335}" type="presOf" srcId="{770F8D1A-A309-4A5A-A261-C14B70290258}" destId="{DB190940-1183-4E2D-A579-75E575480F18}" srcOrd="3" destOrd="0" presId="urn:microsoft.com/office/officeart/2005/8/layout/gear1"/>
    <dgm:cxn modelId="{65F4BCB1-22F7-4A34-831A-201FBFB88376}" type="presOf" srcId="{CA92F8FB-16A6-405B-8925-A638ED287BC5}" destId="{A46CDD58-5D67-4E56-8596-48268E2D7EAA}" srcOrd="1" destOrd="0" presId="urn:microsoft.com/office/officeart/2005/8/layout/gear1"/>
    <dgm:cxn modelId="{2FE3F1CE-B87A-484B-8A74-D50E257FB495}" type="presOf" srcId="{2ED08299-68ED-431D-8C53-8993414AC12F}" destId="{AFB1A0D1-AFDA-4FCA-9A21-47BECD97D0AA}" srcOrd="1" destOrd="0" presId="urn:microsoft.com/office/officeart/2005/8/layout/gear1"/>
    <dgm:cxn modelId="{48E50FE7-EFF9-4927-A26B-BF268172EBAB}" type="presOf" srcId="{2ED08299-68ED-431D-8C53-8993414AC12F}" destId="{74148D02-8602-4429-90E2-5DF6EA18D621}" srcOrd="0" destOrd="0" presId="urn:microsoft.com/office/officeart/2005/8/layout/gear1"/>
    <dgm:cxn modelId="{AC7E5DEF-AED2-4950-A793-E4918082D2E0}" type="presOf" srcId="{770F8D1A-A309-4A5A-A261-C14B70290258}" destId="{2E573CE3-31C7-46E6-A9DB-D133B3B322AD}" srcOrd="0" destOrd="0" presId="urn:microsoft.com/office/officeart/2005/8/layout/gear1"/>
    <dgm:cxn modelId="{589C03F3-53C4-4D1D-9BE6-BCA64C28927C}" type="presOf" srcId="{E89A9894-B84F-45F6-92A0-71D6774A3325}" destId="{D9E77175-CA6E-470E-887E-ECF26FE9AF95}" srcOrd="0" destOrd="0" presId="urn:microsoft.com/office/officeart/2005/8/layout/gear1"/>
    <dgm:cxn modelId="{6758E8FC-3160-421C-888F-70059E84D72C}" srcId="{523BA1FB-A079-4E0C-9BF4-D35F53E671B3}" destId="{770F8D1A-A309-4A5A-A261-C14B70290258}" srcOrd="2" destOrd="0" parTransId="{65890EB8-734F-4AA3-9E38-36BD9E42A445}" sibTransId="{132116DE-2598-4C82-BEA6-6590E77ADFB2}"/>
    <dgm:cxn modelId="{5AF48E2B-C46F-4C94-9B2A-BDC2F9D15426}" type="presParOf" srcId="{18B985C7-6EFB-4912-B136-C71A257D0798}" destId="{FCE142AE-3F9D-4C56-B013-94C2FD44BAFC}" srcOrd="0" destOrd="0" presId="urn:microsoft.com/office/officeart/2005/8/layout/gear1"/>
    <dgm:cxn modelId="{DA4FB08F-0FD6-457C-88FF-BFF9DF37EA43}" type="presParOf" srcId="{18B985C7-6EFB-4912-B136-C71A257D0798}" destId="{A46CDD58-5D67-4E56-8596-48268E2D7EAA}" srcOrd="1" destOrd="0" presId="urn:microsoft.com/office/officeart/2005/8/layout/gear1"/>
    <dgm:cxn modelId="{5C15BA3C-936E-4799-9F82-C668C09BDB69}" type="presParOf" srcId="{18B985C7-6EFB-4912-B136-C71A257D0798}" destId="{4ECE7AF8-CFAE-4E58-9831-AF2C6C47BB3F}" srcOrd="2" destOrd="0" presId="urn:microsoft.com/office/officeart/2005/8/layout/gear1"/>
    <dgm:cxn modelId="{4EED6666-F5CE-49A7-9160-8FF010F2196F}" type="presParOf" srcId="{18B985C7-6EFB-4912-B136-C71A257D0798}" destId="{74148D02-8602-4429-90E2-5DF6EA18D621}" srcOrd="3" destOrd="0" presId="urn:microsoft.com/office/officeart/2005/8/layout/gear1"/>
    <dgm:cxn modelId="{F1BCE90E-F9D0-4B9A-ACE2-14731A5621CF}" type="presParOf" srcId="{18B985C7-6EFB-4912-B136-C71A257D0798}" destId="{AFB1A0D1-AFDA-4FCA-9A21-47BECD97D0AA}" srcOrd="4" destOrd="0" presId="urn:microsoft.com/office/officeart/2005/8/layout/gear1"/>
    <dgm:cxn modelId="{5BE52E88-FC3D-4BA3-9124-A2DFEABB4863}" type="presParOf" srcId="{18B985C7-6EFB-4912-B136-C71A257D0798}" destId="{F35A4B6B-2036-4490-B2B5-8340C9B2338E}" srcOrd="5" destOrd="0" presId="urn:microsoft.com/office/officeart/2005/8/layout/gear1"/>
    <dgm:cxn modelId="{2CA015CB-D03E-4FFC-AE47-D8444CE9314A}" type="presParOf" srcId="{18B985C7-6EFB-4912-B136-C71A257D0798}" destId="{2E573CE3-31C7-46E6-A9DB-D133B3B322AD}" srcOrd="6" destOrd="0" presId="urn:microsoft.com/office/officeart/2005/8/layout/gear1"/>
    <dgm:cxn modelId="{FEE23EE1-57B7-4B8B-AACF-A3AFF619575A}" type="presParOf" srcId="{18B985C7-6EFB-4912-B136-C71A257D0798}" destId="{89065C0F-0A76-4D57-9F5E-FC231FEDC8F6}" srcOrd="7" destOrd="0" presId="urn:microsoft.com/office/officeart/2005/8/layout/gear1"/>
    <dgm:cxn modelId="{9E31D77D-B60A-48E0-9540-16AF53E441F7}" type="presParOf" srcId="{18B985C7-6EFB-4912-B136-C71A257D0798}" destId="{BD1D85B3-FFD0-447C-A4E9-DE91B4C7AFB1}" srcOrd="8" destOrd="0" presId="urn:microsoft.com/office/officeart/2005/8/layout/gear1"/>
    <dgm:cxn modelId="{72FDA532-2B5A-4A50-B2FE-00F4477FE3D8}" type="presParOf" srcId="{18B985C7-6EFB-4912-B136-C71A257D0798}" destId="{DB190940-1183-4E2D-A579-75E575480F18}" srcOrd="9" destOrd="0" presId="urn:microsoft.com/office/officeart/2005/8/layout/gear1"/>
    <dgm:cxn modelId="{86A46E68-CB66-41AE-9F4A-3F475C504B15}" type="presParOf" srcId="{18B985C7-6EFB-4912-B136-C71A257D0798}" destId="{D9E77175-CA6E-470E-887E-ECF26FE9AF95}" srcOrd="10" destOrd="0" presId="urn:microsoft.com/office/officeart/2005/8/layout/gear1"/>
    <dgm:cxn modelId="{FCEC860D-C904-417D-888C-EBE21B4AC4EF}" type="presParOf" srcId="{18B985C7-6EFB-4912-B136-C71A257D0798}" destId="{E87FBAFF-7858-44F9-BD3C-DBDE11BC9ECA}" srcOrd="11" destOrd="0" presId="urn:microsoft.com/office/officeart/2005/8/layout/gear1"/>
    <dgm:cxn modelId="{56DF71D3-3950-4EAD-9A2C-948E195D0AE3}" type="presParOf" srcId="{18B985C7-6EFB-4912-B136-C71A257D0798}" destId="{6502EB6C-0BC2-4587-B605-ABD9395FAE7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15E6441-797D-4C02-8BA8-7BCC10874A98}" type="doc">
      <dgm:prSet loTypeId="urn:microsoft.com/office/officeart/2005/8/layout/arrow2" loCatId="process" qsTypeId="urn:microsoft.com/office/officeart/2005/8/quickstyle/simple1" qsCatId="simple" csTypeId="urn:microsoft.com/office/officeart/2005/8/colors/accent0_3" csCatId="mainScheme" phldr="1"/>
      <dgm:spPr/>
    </dgm:pt>
    <dgm:pt modelId="{6292C2E9-64F6-496F-9F1F-3264C6751B88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Low-Frequency Trading</a:t>
          </a:r>
        </a:p>
      </dgm:t>
    </dgm:pt>
    <dgm:pt modelId="{420A4147-4985-4C1F-B41A-2F9B52962165}" type="parTrans" cxnId="{EE685D98-5FCC-4DA2-9069-2BB25FBA7F3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5E8FB89-8718-43E0-B743-A65590647E88}" type="sibTrans" cxnId="{EE685D98-5FCC-4DA2-9069-2BB25FBA7F3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0B86C20-2439-4AE6-B549-DF2327FFB696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High-Frequency Trading</a:t>
          </a:r>
        </a:p>
      </dgm:t>
    </dgm:pt>
    <dgm:pt modelId="{96345067-57E9-4289-9210-1348D2FB727C}" type="parTrans" cxnId="{A2FEC172-37EC-46DD-A072-D46D44B354C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20C7997-8990-4319-8F79-20943706DA74}" type="sibTrans" cxnId="{A2FEC172-37EC-46DD-A072-D46D44B354C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770CA7-1D53-48D3-87F0-483E7CC7A391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Algorithmic Trading</a:t>
          </a:r>
        </a:p>
      </dgm:t>
    </dgm:pt>
    <dgm:pt modelId="{6C155F51-03EC-4869-BBAE-2C6E190D8611}" type="parTrans" cxnId="{1C45F317-2C9A-45A9-ABA1-4F5568639B01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A2ACC54-ED2E-4603-8BE8-B6655A4A2CF3}" type="sibTrans" cxnId="{1C45F317-2C9A-45A9-ABA1-4F5568639B01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B655ACC-3528-4737-9168-27F5D04B1E8F}" type="pres">
      <dgm:prSet presAssocID="{D15E6441-797D-4C02-8BA8-7BCC10874A98}" presName="arrowDiagram" presStyleCnt="0">
        <dgm:presLayoutVars>
          <dgm:chMax val="5"/>
          <dgm:dir/>
          <dgm:resizeHandles val="exact"/>
        </dgm:presLayoutVars>
      </dgm:prSet>
      <dgm:spPr/>
    </dgm:pt>
    <dgm:pt modelId="{5877E690-DE30-4DE6-B3AB-B1AB5436562E}" type="pres">
      <dgm:prSet presAssocID="{D15E6441-797D-4C02-8BA8-7BCC10874A98}" presName="arrow" presStyleLbl="bgShp" presStyleIdx="0" presStyleCnt="1"/>
      <dgm:spPr/>
    </dgm:pt>
    <dgm:pt modelId="{506A4D8D-8C41-4452-BA83-A5F7F1ACC503}" type="pres">
      <dgm:prSet presAssocID="{D15E6441-797D-4C02-8BA8-7BCC10874A98}" presName="arrowDiagram3" presStyleCnt="0"/>
      <dgm:spPr/>
    </dgm:pt>
    <dgm:pt modelId="{9DAE7D00-953B-428E-9DDB-BDF8639EC039}" type="pres">
      <dgm:prSet presAssocID="{6292C2E9-64F6-496F-9F1F-3264C6751B88}" presName="bullet3a" presStyleLbl="node1" presStyleIdx="0" presStyleCnt="3"/>
      <dgm:spPr/>
    </dgm:pt>
    <dgm:pt modelId="{C27B2CC2-E64A-4E1E-8482-FFECE29391C6}" type="pres">
      <dgm:prSet presAssocID="{6292C2E9-64F6-496F-9F1F-3264C6751B88}" presName="textBox3a" presStyleLbl="revTx" presStyleIdx="0" presStyleCnt="3" custLinFactNeighborX="1035" custLinFactNeighborY="11534">
        <dgm:presLayoutVars>
          <dgm:bulletEnabled val="1"/>
        </dgm:presLayoutVars>
      </dgm:prSet>
      <dgm:spPr/>
    </dgm:pt>
    <dgm:pt modelId="{C98D0B8E-87D1-4982-94EA-BFF7B7F89A86}" type="pres">
      <dgm:prSet presAssocID="{C4770CA7-1D53-48D3-87F0-483E7CC7A391}" presName="bullet3b" presStyleLbl="node1" presStyleIdx="1" presStyleCnt="3"/>
      <dgm:spPr/>
    </dgm:pt>
    <dgm:pt modelId="{D888543C-80A5-4A98-9A9F-C90F5A09EA01}" type="pres">
      <dgm:prSet presAssocID="{C4770CA7-1D53-48D3-87F0-483E7CC7A391}" presName="textBox3b" presStyleLbl="revTx" presStyleIdx="1" presStyleCnt="3" custScaleX="105617" custScaleY="29134" custLinFactNeighborX="7864" custLinFactNeighborY="-16289">
        <dgm:presLayoutVars>
          <dgm:bulletEnabled val="1"/>
        </dgm:presLayoutVars>
      </dgm:prSet>
      <dgm:spPr/>
    </dgm:pt>
    <dgm:pt modelId="{AF87CBCD-DF3C-495F-8675-E4EF0BBD36F1}" type="pres">
      <dgm:prSet presAssocID="{40B86C20-2439-4AE6-B549-DF2327FFB696}" presName="bullet3c" presStyleLbl="node1" presStyleIdx="2" presStyleCnt="3"/>
      <dgm:spPr/>
    </dgm:pt>
    <dgm:pt modelId="{9B524054-1400-4A66-B33E-4D9CF375036D}" type="pres">
      <dgm:prSet presAssocID="{40B86C20-2439-4AE6-B549-DF2327FFB696}" presName="textBox3c" presStyleLbl="revTx" presStyleIdx="2" presStyleCnt="3" custScaleX="98362" custScaleY="36808" custLinFactNeighborX="-2009" custLinFactNeighborY="-8880">
        <dgm:presLayoutVars>
          <dgm:bulletEnabled val="1"/>
        </dgm:presLayoutVars>
      </dgm:prSet>
      <dgm:spPr/>
    </dgm:pt>
  </dgm:ptLst>
  <dgm:cxnLst>
    <dgm:cxn modelId="{34137A17-0F04-4175-B4CB-CD6C8463FF63}" type="presOf" srcId="{D15E6441-797D-4C02-8BA8-7BCC10874A98}" destId="{CB655ACC-3528-4737-9168-27F5D04B1E8F}" srcOrd="0" destOrd="0" presId="urn:microsoft.com/office/officeart/2005/8/layout/arrow2"/>
    <dgm:cxn modelId="{1C45F317-2C9A-45A9-ABA1-4F5568639B01}" srcId="{D15E6441-797D-4C02-8BA8-7BCC10874A98}" destId="{C4770CA7-1D53-48D3-87F0-483E7CC7A391}" srcOrd="1" destOrd="0" parTransId="{6C155F51-03EC-4869-BBAE-2C6E190D8611}" sibTransId="{DA2ACC54-ED2E-4603-8BE8-B6655A4A2CF3}"/>
    <dgm:cxn modelId="{AD1F095F-12C1-4BC3-AED6-663393733FE8}" type="presOf" srcId="{6292C2E9-64F6-496F-9F1F-3264C6751B88}" destId="{C27B2CC2-E64A-4E1E-8482-FFECE29391C6}" srcOrd="0" destOrd="0" presId="urn:microsoft.com/office/officeart/2005/8/layout/arrow2"/>
    <dgm:cxn modelId="{A2FEC172-37EC-46DD-A072-D46D44B354CB}" srcId="{D15E6441-797D-4C02-8BA8-7BCC10874A98}" destId="{40B86C20-2439-4AE6-B549-DF2327FFB696}" srcOrd="2" destOrd="0" parTransId="{96345067-57E9-4289-9210-1348D2FB727C}" sibTransId="{920C7997-8990-4319-8F79-20943706DA74}"/>
    <dgm:cxn modelId="{86CBE553-684E-4AC2-BA67-C3BB42896DCA}" type="presOf" srcId="{40B86C20-2439-4AE6-B549-DF2327FFB696}" destId="{9B524054-1400-4A66-B33E-4D9CF375036D}" srcOrd="0" destOrd="0" presId="urn:microsoft.com/office/officeart/2005/8/layout/arrow2"/>
    <dgm:cxn modelId="{19A7D084-21A9-4610-B6C0-BD4677C208BE}" type="presOf" srcId="{C4770CA7-1D53-48D3-87F0-483E7CC7A391}" destId="{D888543C-80A5-4A98-9A9F-C90F5A09EA01}" srcOrd="0" destOrd="0" presId="urn:microsoft.com/office/officeart/2005/8/layout/arrow2"/>
    <dgm:cxn modelId="{EE685D98-5FCC-4DA2-9069-2BB25FBA7F37}" srcId="{D15E6441-797D-4C02-8BA8-7BCC10874A98}" destId="{6292C2E9-64F6-496F-9F1F-3264C6751B88}" srcOrd="0" destOrd="0" parTransId="{420A4147-4985-4C1F-B41A-2F9B52962165}" sibTransId="{55E8FB89-8718-43E0-B743-A65590647E88}"/>
    <dgm:cxn modelId="{BD629B33-72CA-4F84-AD7C-AAB0D63A641D}" type="presParOf" srcId="{CB655ACC-3528-4737-9168-27F5D04B1E8F}" destId="{5877E690-DE30-4DE6-B3AB-B1AB5436562E}" srcOrd="0" destOrd="0" presId="urn:microsoft.com/office/officeart/2005/8/layout/arrow2"/>
    <dgm:cxn modelId="{7B3D1D0D-F7BD-4787-BF6D-94CD04B17113}" type="presParOf" srcId="{CB655ACC-3528-4737-9168-27F5D04B1E8F}" destId="{506A4D8D-8C41-4452-BA83-A5F7F1ACC503}" srcOrd="1" destOrd="0" presId="urn:microsoft.com/office/officeart/2005/8/layout/arrow2"/>
    <dgm:cxn modelId="{51613755-2797-48F8-BA5B-2C9A5790F602}" type="presParOf" srcId="{506A4D8D-8C41-4452-BA83-A5F7F1ACC503}" destId="{9DAE7D00-953B-428E-9DDB-BDF8639EC039}" srcOrd="0" destOrd="0" presId="urn:microsoft.com/office/officeart/2005/8/layout/arrow2"/>
    <dgm:cxn modelId="{123FFCD9-EC53-4565-9BA8-63E2C408471F}" type="presParOf" srcId="{506A4D8D-8C41-4452-BA83-A5F7F1ACC503}" destId="{C27B2CC2-E64A-4E1E-8482-FFECE29391C6}" srcOrd="1" destOrd="0" presId="urn:microsoft.com/office/officeart/2005/8/layout/arrow2"/>
    <dgm:cxn modelId="{3092D679-262D-4C59-A3C1-28D2A626B0EC}" type="presParOf" srcId="{506A4D8D-8C41-4452-BA83-A5F7F1ACC503}" destId="{C98D0B8E-87D1-4982-94EA-BFF7B7F89A86}" srcOrd="2" destOrd="0" presId="urn:microsoft.com/office/officeart/2005/8/layout/arrow2"/>
    <dgm:cxn modelId="{902D654C-396A-410C-AB1E-4465393D8D68}" type="presParOf" srcId="{506A4D8D-8C41-4452-BA83-A5F7F1ACC503}" destId="{D888543C-80A5-4A98-9A9F-C90F5A09EA01}" srcOrd="3" destOrd="0" presId="urn:microsoft.com/office/officeart/2005/8/layout/arrow2"/>
    <dgm:cxn modelId="{E1D9FDB6-4143-4EF5-A45C-0EF06049A935}" type="presParOf" srcId="{506A4D8D-8C41-4452-BA83-A5F7F1ACC503}" destId="{AF87CBCD-DF3C-495F-8675-E4EF0BBD36F1}" srcOrd="4" destOrd="0" presId="urn:microsoft.com/office/officeart/2005/8/layout/arrow2"/>
    <dgm:cxn modelId="{756DABF8-E1B6-4D34-9A65-3CE302D3F4A3}" type="presParOf" srcId="{506A4D8D-8C41-4452-BA83-A5F7F1ACC503}" destId="{9B524054-1400-4A66-B33E-4D9CF375036D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8912564-69D9-4EB0-B23F-07E78A1BAD52}" type="doc">
      <dgm:prSet loTypeId="urn:microsoft.com/office/officeart/2005/8/layout/radial6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96BBEEC-453F-49D6-A672-BC6A4C184B73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Roles</a:t>
          </a:r>
        </a:p>
      </dgm:t>
    </dgm:pt>
    <dgm:pt modelId="{78E7567B-1367-4597-9D94-3C46B90DB8B6}" type="parTrans" cxnId="{43430A9D-C0CE-476E-B552-A5DA12EF0C0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109A83-7A68-4F53-90BF-D28127EF453A}" type="sibTrans" cxnId="{43430A9D-C0CE-476E-B552-A5DA12EF0C0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7325C41-9D64-4435-B796-A393BDBCA756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Generate Investment Insights</a:t>
          </a:r>
        </a:p>
      </dgm:t>
    </dgm:pt>
    <dgm:pt modelId="{2427B829-98F6-4435-9064-9A7E172655B6}" type="parTrans" cxnId="{4416EAFF-32D6-4F8A-BB29-D4FFFFBFEA08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A67604F-22C5-49BF-A52F-6D339B673292}" type="sibTrans" cxnId="{4416EAFF-32D6-4F8A-BB29-D4FFFFBFEA08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904AF5-A694-4D68-BC8D-10B970614066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Testing Models</a:t>
          </a:r>
        </a:p>
      </dgm:t>
    </dgm:pt>
    <dgm:pt modelId="{01F0136C-503F-4C29-A8FC-5A9095B97D0A}" type="parTrans" cxnId="{E2ADC17F-FC06-439B-8EF5-C115638253A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F6C403-56D9-4F2E-BDE4-38E76C4A52CF}" type="sibTrans" cxnId="{E2ADC17F-FC06-439B-8EF5-C115638253A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F8FF689-4652-427D-9762-3BE01988EFE5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Evaluate Data Sets</a:t>
          </a:r>
        </a:p>
      </dgm:t>
    </dgm:pt>
    <dgm:pt modelId="{376E987C-E35A-4C1B-B65D-332D486C49E7}" type="parTrans" cxnId="{99622BF6-7F88-4FC1-924F-AF6BCD7F22E8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52ECFB2-DB29-409F-9053-D5EA436DCF27}" type="sibTrans" cxnId="{99622BF6-7F88-4FC1-924F-AF6BCD7F22E8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3F162FA-1CD3-4A06-ABEF-0A907C23128E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Data Integration and Cleaning</a:t>
          </a:r>
        </a:p>
      </dgm:t>
    </dgm:pt>
    <dgm:pt modelId="{AD861032-4A40-4479-9D7B-7AE21794FA08}" type="parTrans" cxnId="{78AF6DB6-34FB-486A-ABFC-370C2E84EF05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758B9AF-B048-48DB-AFAD-BE82F617B68C}" type="sibTrans" cxnId="{78AF6DB6-34FB-486A-ABFC-370C2E84EF05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7F5C61D-D750-4B75-80C7-7503C7EB5FAC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Develop Machine learning Models</a:t>
          </a:r>
        </a:p>
      </dgm:t>
    </dgm:pt>
    <dgm:pt modelId="{EE0B5954-31A2-427B-8D3A-3AD00D669D7D}" type="parTrans" cxnId="{D7194A41-CCD2-49A5-B65F-DEFAB937F6D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B40C92B-A8DC-4C62-AC39-B4FCB403531C}" type="sibTrans" cxnId="{D7194A41-CCD2-49A5-B65F-DEFAB937F6D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180C360-9C96-4399-AA5C-1DF3E2C9FCC8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Requirement</a:t>
          </a:r>
        </a:p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Analysis</a:t>
          </a:r>
        </a:p>
      </dgm:t>
    </dgm:pt>
    <dgm:pt modelId="{8F4F5E29-8942-4604-BD44-CBE5727B41BA}" type="parTrans" cxnId="{DA0D91CA-E76C-4786-BBAC-D4AA170C8AB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F6B6AA2-BD0D-47C9-A890-B79F7FA6BD12}" type="sibTrans" cxnId="{DA0D91CA-E76C-4786-BBAC-D4AA170C8AB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7F7480E-9851-4397-9452-A88C4A79C347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Visualization</a:t>
          </a:r>
        </a:p>
      </dgm:t>
    </dgm:pt>
    <dgm:pt modelId="{6ACB4E60-DBF2-416B-9724-69F01274D601}" type="parTrans" cxnId="{CDCD1D78-DA4C-4BC5-95D2-58AE380341A4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51E338D-DA69-43FC-9997-6C3115473BB1}" type="sibTrans" cxnId="{CDCD1D78-DA4C-4BC5-95D2-58AE380341A4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0EF21D9-0FBA-452F-8575-518A325F41D5}" type="pres">
      <dgm:prSet presAssocID="{38912564-69D9-4EB0-B23F-07E78A1BAD5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C84767E-0FA1-4D1D-8ED4-C96D18295FA4}" type="pres">
      <dgm:prSet presAssocID="{396BBEEC-453F-49D6-A672-BC6A4C184B73}" presName="centerShape" presStyleLbl="node0" presStyleIdx="0" presStyleCnt="1"/>
      <dgm:spPr/>
    </dgm:pt>
    <dgm:pt modelId="{2E1A9383-3E4F-4F8C-92ED-C65B4C658187}" type="pres">
      <dgm:prSet presAssocID="{D7325C41-9D64-4435-B796-A393BDBCA756}" presName="node" presStyleLbl="node1" presStyleIdx="0" presStyleCnt="7">
        <dgm:presLayoutVars>
          <dgm:bulletEnabled val="1"/>
        </dgm:presLayoutVars>
      </dgm:prSet>
      <dgm:spPr/>
    </dgm:pt>
    <dgm:pt modelId="{7A61EB4C-E1D3-4D4B-BBAC-E8F005E030BE}" type="pres">
      <dgm:prSet presAssocID="{D7325C41-9D64-4435-B796-A393BDBCA756}" presName="dummy" presStyleCnt="0"/>
      <dgm:spPr/>
    </dgm:pt>
    <dgm:pt modelId="{C423F28D-3A83-49A4-BF0D-9812A70DBA14}" type="pres">
      <dgm:prSet presAssocID="{7A67604F-22C5-49BF-A52F-6D339B673292}" presName="sibTrans" presStyleLbl="sibTrans2D1" presStyleIdx="0" presStyleCnt="7"/>
      <dgm:spPr/>
    </dgm:pt>
    <dgm:pt modelId="{742BB367-FC62-408A-BB8D-A1515B5B49B0}" type="pres">
      <dgm:prSet presAssocID="{47F5C61D-D750-4B75-80C7-7503C7EB5FAC}" presName="node" presStyleLbl="node1" presStyleIdx="1" presStyleCnt="7">
        <dgm:presLayoutVars>
          <dgm:bulletEnabled val="1"/>
        </dgm:presLayoutVars>
      </dgm:prSet>
      <dgm:spPr/>
    </dgm:pt>
    <dgm:pt modelId="{D88C3705-898B-480C-B1E2-10539B145850}" type="pres">
      <dgm:prSet presAssocID="{47F5C61D-D750-4B75-80C7-7503C7EB5FAC}" presName="dummy" presStyleCnt="0"/>
      <dgm:spPr/>
    </dgm:pt>
    <dgm:pt modelId="{39FB7AFB-83A6-4349-91B9-69BD68C95046}" type="pres">
      <dgm:prSet presAssocID="{FB40C92B-A8DC-4C62-AC39-B4FCB403531C}" presName="sibTrans" presStyleLbl="sibTrans2D1" presStyleIdx="1" presStyleCnt="7"/>
      <dgm:spPr/>
    </dgm:pt>
    <dgm:pt modelId="{91CDB3E4-6655-41B9-8853-C131E502EE10}" type="pres">
      <dgm:prSet presAssocID="{0C904AF5-A694-4D68-BC8D-10B970614066}" presName="node" presStyleLbl="node1" presStyleIdx="2" presStyleCnt="7">
        <dgm:presLayoutVars>
          <dgm:bulletEnabled val="1"/>
        </dgm:presLayoutVars>
      </dgm:prSet>
      <dgm:spPr/>
    </dgm:pt>
    <dgm:pt modelId="{B37413EA-CC64-4069-8499-35DFD0A96DEC}" type="pres">
      <dgm:prSet presAssocID="{0C904AF5-A694-4D68-BC8D-10B970614066}" presName="dummy" presStyleCnt="0"/>
      <dgm:spPr/>
    </dgm:pt>
    <dgm:pt modelId="{1D9DAFD8-E63B-42ED-B6BB-8BA75A9CAAC9}" type="pres">
      <dgm:prSet presAssocID="{04F6C403-56D9-4F2E-BDE4-38E76C4A52CF}" presName="sibTrans" presStyleLbl="sibTrans2D1" presStyleIdx="2" presStyleCnt="7"/>
      <dgm:spPr/>
    </dgm:pt>
    <dgm:pt modelId="{B235E557-885E-4829-A2C9-31FAE2193E79}" type="pres">
      <dgm:prSet presAssocID="{0F8FF689-4652-427D-9762-3BE01988EFE5}" presName="node" presStyleLbl="node1" presStyleIdx="3" presStyleCnt="7">
        <dgm:presLayoutVars>
          <dgm:bulletEnabled val="1"/>
        </dgm:presLayoutVars>
      </dgm:prSet>
      <dgm:spPr/>
    </dgm:pt>
    <dgm:pt modelId="{C189C759-66DF-4D17-8996-C8F48CACA352}" type="pres">
      <dgm:prSet presAssocID="{0F8FF689-4652-427D-9762-3BE01988EFE5}" presName="dummy" presStyleCnt="0"/>
      <dgm:spPr/>
    </dgm:pt>
    <dgm:pt modelId="{D611A65F-5166-49D9-A238-08ABF1076577}" type="pres">
      <dgm:prSet presAssocID="{552ECFB2-DB29-409F-9053-D5EA436DCF27}" presName="sibTrans" presStyleLbl="sibTrans2D1" presStyleIdx="3" presStyleCnt="7"/>
      <dgm:spPr/>
    </dgm:pt>
    <dgm:pt modelId="{85B34CFC-D15C-49F1-A123-263E0EB47E19}" type="pres">
      <dgm:prSet presAssocID="{13F162FA-1CD3-4A06-ABEF-0A907C23128E}" presName="node" presStyleLbl="node1" presStyleIdx="4" presStyleCnt="7">
        <dgm:presLayoutVars>
          <dgm:bulletEnabled val="1"/>
        </dgm:presLayoutVars>
      </dgm:prSet>
      <dgm:spPr/>
    </dgm:pt>
    <dgm:pt modelId="{AF90A2E1-BC38-4790-8FE3-E45757C6E5CF}" type="pres">
      <dgm:prSet presAssocID="{13F162FA-1CD3-4A06-ABEF-0A907C23128E}" presName="dummy" presStyleCnt="0"/>
      <dgm:spPr/>
    </dgm:pt>
    <dgm:pt modelId="{E4B3BE1A-F589-4A68-8EE2-1743CAD49EE8}" type="pres">
      <dgm:prSet presAssocID="{D758B9AF-B048-48DB-AFAD-BE82F617B68C}" presName="sibTrans" presStyleLbl="sibTrans2D1" presStyleIdx="4" presStyleCnt="7"/>
      <dgm:spPr/>
    </dgm:pt>
    <dgm:pt modelId="{895A4917-5C11-4A3E-AFA2-2613B6969773}" type="pres">
      <dgm:prSet presAssocID="{A180C360-9C96-4399-AA5C-1DF3E2C9FCC8}" presName="node" presStyleLbl="node1" presStyleIdx="5" presStyleCnt="7">
        <dgm:presLayoutVars>
          <dgm:bulletEnabled val="1"/>
        </dgm:presLayoutVars>
      </dgm:prSet>
      <dgm:spPr/>
    </dgm:pt>
    <dgm:pt modelId="{307F65EA-E523-491C-9869-B38AEE226237}" type="pres">
      <dgm:prSet presAssocID="{A180C360-9C96-4399-AA5C-1DF3E2C9FCC8}" presName="dummy" presStyleCnt="0"/>
      <dgm:spPr/>
    </dgm:pt>
    <dgm:pt modelId="{CD079528-4C80-4FF5-9326-E10355ADD2A7}" type="pres">
      <dgm:prSet presAssocID="{BF6B6AA2-BD0D-47C9-A890-B79F7FA6BD12}" presName="sibTrans" presStyleLbl="sibTrans2D1" presStyleIdx="5" presStyleCnt="7"/>
      <dgm:spPr/>
    </dgm:pt>
    <dgm:pt modelId="{88A59BCB-D1C7-48EA-B60D-191139366977}" type="pres">
      <dgm:prSet presAssocID="{F7F7480E-9851-4397-9452-A88C4A79C347}" presName="node" presStyleLbl="node1" presStyleIdx="6" presStyleCnt="7">
        <dgm:presLayoutVars>
          <dgm:bulletEnabled val="1"/>
        </dgm:presLayoutVars>
      </dgm:prSet>
      <dgm:spPr/>
    </dgm:pt>
    <dgm:pt modelId="{45CD0BC1-EF57-44CC-98CF-DE57D5365E1F}" type="pres">
      <dgm:prSet presAssocID="{F7F7480E-9851-4397-9452-A88C4A79C347}" presName="dummy" presStyleCnt="0"/>
      <dgm:spPr/>
    </dgm:pt>
    <dgm:pt modelId="{89E442E0-6648-450B-91DD-A50AC7767179}" type="pres">
      <dgm:prSet presAssocID="{151E338D-DA69-43FC-9997-6C3115473BB1}" presName="sibTrans" presStyleLbl="sibTrans2D1" presStyleIdx="6" presStyleCnt="7"/>
      <dgm:spPr/>
    </dgm:pt>
  </dgm:ptLst>
  <dgm:cxnLst>
    <dgm:cxn modelId="{C4ED1A00-5A68-4F7C-9935-D96EC1608D2A}" type="presOf" srcId="{151E338D-DA69-43FC-9997-6C3115473BB1}" destId="{89E442E0-6648-450B-91DD-A50AC7767179}" srcOrd="0" destOrd="0" presId="urn:microsoft.com/office/officeart/2005/8/layout/radial6"/>
    <dgm:cxn modelId="{D678B302-E978-449D-B8B1-618A6C7A4E96}" type="presOf" srcId="{47F5C61D-D750-4B75-80C7-7503C7EB5FAC}" destId="{742BB367-FC62-408A-BB8D-A1515B5B49B0}" srcOrd="0" destOrd="0" presId="urn:microsoft.com/office/officeart/2005/8/layout/radial6"/>
    <dgm:cxn modelId="{F8EBAC06-DAF7-46D2-9B6D-21658A171147}" type="presOf" srcId="{7A67604F-22C5-49BF-A52F-6D339B673292}" destId="{C423F28D-3A83-49A4-BF0D-9812A70DBA14}" srcOrd="0" destOrd="0" presId="urn:microsoft.com/office/officeart/2005/8/layout/radial6"/>
    <dgm:cxn modelId="{D761A629-AB33-4DAE-BDA7-BE4986029752}" type="presOf" srcId="{BF6B6AA2-BD0D-47C9-A890-B79F7FA6BD12}" destId="{CD079528-4C80-4FF5-9326-E10355ADD2A7}" srcOrd="0" destOrd="0" presId="urn:microsoft.com/office/officeart/2005/8/layout/radial6"/>
    <dgm:cxn modelId="{D7194A41-CCD2-49A5-B65F-DEFAB937F6DE}" srcId="{396BBEEC-453F-49D6-A672-BC6A4C184B73}" destId="{47F5C61D-D750-4B75-80C7-7503C7EB5FAC}" srcOrd="1" destOrd="0" parTransId="{EE0B5954-31A2-427B-8D3A-3AD00D669D7D}" sibTransId="{FB40C92B-A8DC-4C62-AC39-B4FCB403531C}"/>
    <dgm:cxn modelId="{8D907951-51EE-413E-A7A4-19ECF708AD45}" type="presOf" srcId="{396BBEEC-453F-49D6-A672-BC6A4C184B73}" destId="{1C84767E-0FA1-4D1D-8ED4-C96D18295FA4}" srcOrd="0" destOrd="0" presId="urn:microsoft.com/office/officeart/2005/8/layout/radial6"/>
    <dgm:cxn modelId="{38F3E273-4EF9-4C18-9C80-DDE7BC2A7975}" type="presOf" srcId="{04F6C403-56D9-4F2E-BDE4-38E76C4A52CF}" destId="{1D9DAFD8-E63B-42ED-B6BB-8BA75A9CAAC9}" srcOrd="0" destOrd="0" presId="urn:microsoft.com/office/officeart/2005/8/layout/radial6"/>
    <dgm:cxn modelId="{A0943B77-729F-48DA-9E4E-6855F0266BE6}" type="presOf" srcId="{552ECFB2-DB29-409F-9053-D5EA436DCF27}" destId="{D611A65F-5166-49D9-A238-08ABF1076577}" srcOrd="0" destOrd="0" presId="urn:microsoft.com/office/officeart/2005/8/layout/radial6"/>
    <dgm:cxn modelId="{CDCD1D78-DA4C-4BC5-95D2-58AE380341A4}" srcId="{396BBEEC-453F-49D6-A672-BC6A4C184B73}" destId="{F7F7480E-9851-4397-9452-A88C4A79C347}" srcOrd="6" destOrd="0" parTransId="{6ACB4E60-DBF2-416B-9724-69F01274D601}" sibTransId="{151E338D-DA69-43FC-9997-6C3115473BB1}"/>
    <dgm:cxn modelId="{E2ADC17F-FC06-439B-8EF5-C115638253A6}" srcId="{396BBEEC-453F-49D6-A672-BC6A4C184B73}" destId="{0C904AF5-A694-4D68-BC8D-10B970614066}" srcOrd="2" destOrd="0" parTransId="{01F0136C-503F-4C29-A8FC-5A9095B97D0A}" sibTransId="{04F6C403-56D9-4F2E-BDE4-38E76C4A52CF}"/>
    <dgm:cxn modelId="{D7296884-9D73-406C-9420-52CDA4302CE5}" type="presOf" srcId="{0F8FF689-4652-427D-9762-3BE01988EFE5}" destId="{B235E557-885E-4829-A2C9-31FAE2193E79}" srcOrd="0" destOrd="0" presId="urn:microsoft.com/office/officeart/2005/8/layout/radial6"/>
    <dgm:cxn modelId="{AB4FE791-CD7B-45E6-8B94-9D058237E27B}" type="presOf" srcId="{A180C360-9C96-4399-AA5C-1DF3E2C9FCC8}" destId="{895A4917-5C11-4A3E-AFA2-2613B6969773}" srcOrd="0" destOrd="0" presId="urn:microsoft.com/office/officeart/2005/8/layout/radial6"/>
    <dgm:cxn modelId="{810B1299-3C84-4A5E-97A9-37583A71E43A}" type="presOf" srcId="{13F162FA-1CD3-4A06-ABEF-0A907C23128E}" destId="{85B34CFC-D15C-49F1-A123-263E0EB47E19}" srcOrd="0" destOrd="0" presId="urn:microsoft.com/office/officeart/2005/8/layout/radial6"/>
    <dgm:cxn modelId="{43430A9D-C0CE-476E-B552-A5DA12EF0C0A}" srcId="{38912564-69D9-4EB0-B23F-07E78A1BAD52}" destId="{396BBEEC-453F-49D6-A672-BC6A4C184B73}" srcOrd="0" destOrd="0" parTransId="{78E7567B-1367-4597-9D94-3C46B90DB8B6}" sibTransId="{0C109A83-7A68-4F53-90BF-D28127EF453A}"/>
    <dgm:cxn modelId="{6F5FFCA2-47D4-4697-ADF4-18D2584F215A}" type="presOf" srcId="{D7325C41-9D64-4435-B796-A393BDBCA756}" destId="{2E1A9383-3E4F-4F8C-92ED-C65B4C658187}" srcOrd="0" destOrd="0" presId="urn:microsoft.com/office/officeart/2005/8/layout/radial6"/>
    <dgm:cxn modelId="{00B61AA5-B76B-4CEC-80F4-31A508B46CA6}" type="presOf" srcId="{38912564-69D9-4EB0-B23F-07E78A1BAD52}" destId="{90EF21D9-0FBA-452F-8575-518A325F41D5}" srcOrd="0" destOrd="0" presId="urn:microsoft.com/office/officeart/2005/8/layout/radial6"/>
    <dgm:cxn modelId="{78AF6DB6-34FB-486A-ABFC-370C2E84EF05}" srcId="{396BBEEC-453F-49D6-A672-BC6A4C184B73}" destId="{13F162FA-1CD3-4A06-ABEF-0A907C23128E}" srcOrd="4" destOrd="0" parTransId="{AD861032-4A40-4479-9D7B-7AE21794FA08}" sibTransId="{D758B9AF-B048-48DB-AFAD-BE82F617B68C}"/>
    <dgm:cxn modelId="{6E6C7DB6-AD88-4957-9E64-C90CBF19FA6D}" type="presOf" srcId="{F7F7480E-9851-4397-9452-A88C4A79C347}" destId="{88A59BCB-D1C7-48EA-B60D-191139366977}" srcOrd="0" destOrd="0" presId="urn:microsoft.com/office/officeart/2005/8/layout/radial6"/>
    <dgm:cxn modelId="{3BED97B9-3782-4FE1-9FD7-B870A01EEB8C}" type="presOf" srcId="{D758B9AF-B048-48DB-AFAD-BE82F617B68C}" destId="{E4B3BE1A-F589-4A68-8EE2-1743CAD49EE8}" srcOrd="0" destOrd="0" presId="urn:microsoft.com/office/officeart/2005/8/layout/radial6"/>
    <dgm:cxn modelId="{8DC50DC5-8AAB-4553-BA01-DAD5D91FD0AF}" type="presOf" srcId="{FB40C92B-A8DC-4C62-AC39-B4FCB403531C}" destId="{39FB7AFB-83A6-4349-91B9-69BD68C95046}" srcOrd="0" destOrd="0" presId="urn:microsoft.com/office/officeart/2005/8/layout/radial6"/>
    <dgm:cxn modelId="{DA0D91CA-E76C-4786-BBAC-D4AA170C8ABC}" srcId="{396BBEEC-453F-49D6-A672-BC6A4C184B73}" destId="{A180C360-9C96-4399-AA5C-1DF3E2C9FCC8}" srcOrd="5" destOrd="0" parTransId="{8F4F5E29-8942-4604-BD44-CBE5727B41BA}" sibTransId="{BF6B6AA2-BD0D-47C9-A890-B79F7FA6BD12}"/>
    <dgm:cxn modelId="{2996BEF4-2A65-42F0-8680-396447F2EA2E}" type="presOf" srcId="{0C904AF5-A694-4D68-BC8D-10B970614066}" destId="{91CDB3E4-6655-41B9-8853-C131E502EE10}" srcOrd="0" destOrd="0" presId="urn:microsoft.com/office/officeart/2005/8/layout/radial6"/>
    <dgm:cxn modelId="{99622BF6-7F88-4FC1-924F-AF6BCD7F22E8}" srcId="{396BBEEC-453F-49D6-A672-BC6A4C184B73}" destId="{0F8FF689-4652-427D-9762-3BE01988EFE5}" srcOrd="3" destOrd="0" parTransId="{376E987C-E35A-4C1B-B65D-332D486C49E7}" sibTransId="{552ECFB2-DB29-409F-9053-D5EA436DCF27}"/>
    <dgm:cxn modelId="{4416EAFF-32D6-4F8A-BB29-D4FFFFBFEA08}" srcId="{396BBEEC-453F-49D6-A672-BC6A4C184B73}" destId="{D7325C41-9D64-4435-B796-A393BDBCA756}" srcOrd="0" destOrd="0" parTransId="{2427B829-98F6-4435-9064-9A7E172655B6}" sibTransId="{7A67604F-22C5-49BF-A52F-6D339B673292}"/>
    <dgm:cxn modelId="{ED82AB1D-94BB-4051-BF0F-78B28D49DE5D}" type="presParOf" srcId="{90EF21D9-0FBA-452F-8575-518A325F41D5}" destId="{1C84767E-0FA1-4D1D-8ED4-C96D18295FA4}" srcOrd="0" destOrd="0" presId="urn:microsoft.com/office/officeart/2005/8/layout/radial6"/>
    <dgm:cxn modelId="{014FC232-A131-4D8B-83D6-81FAF5284F73}" type="presParOf" srcId="{90EF21D9-0FBA-452F-8575-518A325F41D5}" destId="{2E1A9383-3E4F-4F8C-92ED-C65B4C658187}" srcOrd="1" destOrd="0" presId="urn:microsoft.com/office/officeart/2005/8/layout/radial6"/>
    <dgm:cxn modelId="{738C40A6-AC27-4984-9795-A20A490DC958}" type="presParOf" srcId="{90EF21D9-0FBA-452F-8575-518A325F41D5}" destId="{7A61EB4C-E1D3-4D4B-BBAC-E8F005E030BE}" srcOrd="2" destOrd="0" presId="urn:microsoft.com/office/officeart/2005/8/layout/radial6"/>
    <dgm:cxn modelId="{64C9E652-203E-4A28-9FF5-B56129BF0026}" type="presParOf" srcId="{90EF21D9-0FBA-452F-8575-518A325F41D5}" destId="{C423F28D-3A83-49A4-BF0D-9812A70DBA14}" srcOrd="3" destOrd="0" presId="urn:microsoft.com/office/officeart/2005/8/layout/radial6"/>
    <dgm:cxn modelId="{B7496B2C-C85A-4A30-8824-42BB51D802CB}" type="presParOf" srcId="{90EF21D9-0FBA-452F-8575-518A325F41D5}" destId="{742BB367-FC62-408A-BB8D-A1515B5B49B0}" srcOrd="4" destOrd="0" presId="urn:microsoft.com/office/officeart/2005/8/layout/radial6"/>
    <dgm:cxn modelId="{B0015802-2717-4E52-B4EB-0D3A513FFF92}" type="presParOf" srcId="{90EF21D9-0FBA-452F-8575-518A325F41D5}" destId="{D88C3705-898B-480C-B1E2-10539B145850}" srcOrd="5" destOrd="0" presId="urn:microsoft.com/office/officeart/2005/8/layout/radial6"/>
    <dgm:cxn modelId="{2D15E2B6-4F49-42E1-B685-D5E0584B6EE6}" type="presParOf" srcId="{90EF21D9-0FBA-452F-8575-518A325F41D5}" destId="{39FB7AFB-83A6-4349-91B9-69BD68C95046}" srcOrd="6" destOrd="0" presId="urn:microsoft.com/office/officeart/2005/8/layout/radial6"/>
    <dgm:cxn modelId="{8272D367-A2DC-4468-88D1-D41CD4DC996D}" type="presParOf" srcId="{90EF21D9-0FBA-452F-8575-518A325F41D5}" destId="{91CDB3E4-6655-41B9-8853-C131E502EE10}" srcOrd="7" destOrd="0" presId="urn:microsoft.com/office/officeart/2005/8/layout/radial6"/>
    <dgm:cxn modelId="{A614AE48-5812-47E5-B8F1-045B7C02BDD6}" type="presParOf" srcId="{90EF21D9-0FBA-452F-8575-518A325F41D5}" destId="{B37413EA-CC64-4069-8499-35DFD0A96DEC}" srcOrd="8" destOrd="0" presId="urn:microsoft.com/office/officeart/2005/8/layout/radial6"/>
    <dgm:cxn modelId="{D8AE432D-730C-41FC-98C5-746B8C172C38}" type="presParOf" srcId="{90EF21D9-0FBA-452F-8575-518A325F41D5}" destId="{1D9DAFD8-E63B-42ED-B6BB-8BA75A9CAAC9}" srcOrd="9" destOrd="0" presId="urn:microsoft.com/office/officeart/2005/8/layout/radial6"/>
    <dgm:cxn modelId="{0E110E75-FE73-42EE-993A-0EDEAE36525A}" type="presParOf" srcId="{90EF21D9-0FBA-452F-8575-518A325F41D5}" destId="{B235E557-885E-4829-A2C9-31FAE2193E79}" srcOrd="10" destOrd="0" presId="urn:microsoft.com/office/officeart/2005/8/layout/radial6"/>
    <dgm:cxn modelId="{3170F99C-415C-4BFF-B108-40CB41677DD0}" type="presParOf" srcId="{90EF21D9-0FBA-452F-8575-518A325F41D5}" destId="{C189C759-66DF-4D17-8996-C8F48CACA352}" srcOrd="11" destOrd="0" presId="urn:microsoft.com/office/officeart/2005/8/layout/radial6"/>
    <dgm:cxn modelId="{737807C0-4FAA-41D9-A8C1-D84F995D261E}" type="presParOf" srcId="{90EF21D9-0FBA-452F-8575-518A325F41D5}" destId="{D611A65F-5166-49D9-A238-08ABF1076577}" srcOrd="12" destOrd="0" presId="urn:microsoft.com/office/officeart/2005/8/layout/radial6"/>
    <dgm:cxn modelId="{24F4EAA5-D884-41F8-940A-CCA26BF75535}" type="presParOf" srcId="{90EF21D9-0FBA-452F-8575-518A325F41D5}" destId="{85B34CFC-D15C-49F1-A123-263E0EB47E19}" srcOrd="13" destOrd="0" presId="urn:microsoft.com/office/officeart/2005/8/layout/radial6"/>
    <dgm:cxn modelId="{5033E8FF-15F0-409D-AA31-8AB7C807121B}" type="presParOf" srcId="{90EF21D9-0FBA-452F-8575-518A325F41D5}" destId="{AF90A2E1-BC38-4790-8FE3-E45757C6E5CF}" srcOrd="14" destOrd="0" presId="urn:microsoft.com/office/officeart/2005/8/layout/radial6"/>
    <dgm:cxn modelId="{4C260EA0-3C9E-4A90-885C-D3483270DB3C}" type="presParOf" srcId="{90EF21D9-0FBA-452F-8575-518A325F41D5}" destId="{E4B3BE1A-F589-4A68-8EE2-1743CAD49EE8}" srcOrd="15" destOrd="0" presId="urn:microsoft.com/office/officeart/2005/8/layout/radial6"/>
    <dgm:cxn modelId="{ABF1A3CD-A05A-4610-937A-15A3CD89CC98}" type="presParOf" srcId="{90EF21D9-0FBA-452F-8575-518A325F41D5}" destId="{895A4917-5C11-4A3E-AFA2-2613B6969773}" srcOrd="16" destOrd="0" presId="urn:microsoft.com/office/officeart/2005/8/layout/radial6"/>
    <dgm:cxn modelId="{8F873E89-B509-410E-9907-51CB52BE5BC2}" type="presParOf" srcId="{90EF21D9-0FBA-452F-8575-518A325F41D5}" destId="{307F65EA-E523-491C-9869-B38AEE226237}" srcOrd="17" destOrd="0" presId="urn:microsoft.com/office/officeart/2005/8/layout/radial6"/>
    <dgm:cxn modelId="{AE6D898C-ECE7-44D3-9391-2EC8AF758B18}" type="presParOf" srcId="{90EF21D9-0FBA-452F-8575-518A325F41D5}" destId="{CD079528-4C80-4FF5-9326-E10355ADD2A7}" srcOrd="18" destOrd="0" presId="urn:microsoft.com/office/officeart/2005/8/layout/radial6"/>
    <dgm:cxn modelId="{88EA8133-6201-4A96-A6F3-D39E4397FADF}" type="presParOf" srcId="{90EF21D9-0FBA-452F-8575-518A325F41D5}" destId="{88A59BCB-D1C7-48EA-B60D-191139366977}" srcOrd="19" destOrd="0" presId="urn:microsoft.com/office/officeart/2005/8/layout/radial6"/>
    <dgm:cxn modelId="{9E9972A4-9FFD-49BB-8D25-317C000A2EA1}" type="presParOf" srcId="{90EF21D9-0FBA-452F-8575-518A325F41D5}" destId="{45CD0BC1-EF57-44CC-98CF-DE57D5365E1F}" srcOrd="20" destOrd="0" presId="urn:microsoft.com/office/officeart/2005/8/layout/radial6"/>
    <dgm:cxn modelId="{F3B033D1-2E85-4296-ADED-D6ABEADE973B}" type="presParOf" srcId="{90EF21D9-0FBA-452F-8575-518A325F41D5}" destId="{89E442E0-6648-450B-91DD-A50AC7767179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F04393-73DA-4A62-AE1D-887E81AD3B76}">
      <dsp:nvSpPr>
        <dsp:cNvPr id="0" name=""/>
        <dsp:cNvSpPr/>
      </dsp:nvSpPr>
      <dsp:spPr>
        <a:xfrm>
          <a:off x="1742398" y="1386213"/>
          <a:ext cx="1063873" cy="106387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Capital Market</a:t>
          </a:r>
        </a:p>
      </dsp:txBody>
      <dsp:txXfrm>
        <a:off x="1898199" y="1542014"/>
        <a:ext cx="752271" cy="752271"/>
      </dsp:txXfrm>
    </dsp:sp>
    <dsp:sp modelId="{C2D14F52-6301-4BBE-B247-F835D55EF907}">
      <dsp:nvSpPr>
        <dsp:cNvPr id="0" name=""/>
        <dsp:cNvSpPr/>
      </dsp:nvSpPr>
      <dsp:spPr>
        <a:xfrm rot="16200000">
          <a:off x="2114103" y="1204932"/>
          <a:ext cx="320463" cy="42099"/>
        </a:xfrm>
        <a:custGeom>
          <a:avLst/>
          <a:gdLst/>
          <a:ahLst/>
          <a:cxnLst/>
          <a:rect l="0" t="0" r="0" b="0"/>
          <a:pathLst>
            <a:path>
              <a:moveTo>
                <a:pt x="0" y="21049"/>
              </a:moveTo>
              <a:lnTo>
                <a:pt x="320463" y="2104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266323" y="1217970"/>
        <a:ext cx="16023" cy="16023"/>
      </dsp:txXfrm>
    </dsp:sp>
    <dsp:sp modelId="{6684E3A0-50DE-429C-97B4-921BD98581CC}">
      <dsp:nvSpPr>
        <dsp:cNvPr id="0" name=""/>
        <dsp:cNvSpPr/>
      </dsp:nvSpPr>
      <dsp:spPr>
        <a:xfrm>
          <a:off x="1742398" y="1876"/>
          <a:ext cx="1063873" cy="106387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" panose="020F0502020204030204" pitchFamily="34" charset="0"/>
              <a:cs typeface="Calibri" panose="020F0502020204030204" pitchFamily="34" charset="0"/>
            </a:rPr>
            <a:t>Risk Management</a:t>
          </a:r>
        </a:p>
      </dsp:txBody>
      <dsp:txXfrm>
        <a:off x="1898199" y="157677"/>
        <a:ext cx="752271" cy="752271"/>
      </dsp:txXfrm>
    </dsp:sp>
    <dsp:sp modelId="{7EAAAC01-F5DA-44CC-9C15-EB2E59DD2280}">
      <dsp:nvSpPr>
        <dsp:cNvPr id="0" name=""/>
        <dsp:cNvSpPr/>
      </dsp:nvSpPr>
      <dsp:spPr>
        <a:xfrm rot="19800000">
          <a:off x="2713538" y="1551016"/>
          <a:ext cx="320463" cy="42099"/>
        </a:xfrm>
        <a:custGeom>
          <a:avLst/>
          <a:gdLst/>
          <a:ahLst/>
          <a:cxnLst/>
          <a:rect l="0" t="0" r="0" b="0"/>
          <a:pathLst>
            <a:path>
              <a:moveTo>
                <a:pt x="0" y="21049"/>
              </a:moveTo>
              <a:lnTo>
                <a:pt x="320463" y="2104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865758" y="1564054"/>
        <a:ext cx="16023" cy="16023"/>
      </dsp:txXfrm>
    </dsp:sp>
    <dsp:sp modelId="{4C9DDB02-38C1-43E6-92F4-B6776C63945F}">
      <dsp:nvSpPr>
        <dsp:cNvPr id="0" name=""/>
        <dsp:cNvSpPr/>
      </dsp:nvSpPr>
      <dsp:spPr>
        <a:xfrm>
          <a:off x="2941269" y="694045"/>
          <a:ext cx="1063873" cy="106387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" panose="020F0502020204030204" pitchFamily="34" charset="0"/>
              <a:cs typeface="Calibri" panose="020F0502020204030204" pitchFamily="34" charset="0"/>
            </a:rPr>
            <a:t>Surveillance</a:t>
          </a:r>
        </a:p>
      </dsp:txBody>
      <dsp:txXfrm>
        <a:off x="3097070" y="849846"/>
        <a:ext cx="752271" cy="752271"/>
      </dsp:txXfrm>
    </dsp:sp>
    <dsp:sp modelId="{75342DF9-2B7A-458B-9DA5-EDB8FD17ECB1}">
      <dsp:nvSpPr>
        <dsp:cNvPr id="0" name=""/>
        <dsp:cNvSpPr/>
      </dsp:nvSpPr>
      <dsp:spPr>
        <a:xfrm rot="1800000">
          <a:off x="2713538" y="2243184"/>
          <a:ext cx="320463" cy="42099"/>
        </a:xfrm>
        <a:custGeom>
          <a:avLst/>
          <a:gdLst/>
          <a:ahLst/>
          <a:cxnLst/>
          <a:rect l="0" t="0" r="0" b="0"/>
          <a:pathLst>
            <a:path>
              <a:moveTo>
                <a:pt x="0" y="21049"/>
              </a:moveTo>
              <a:lnTo>
                <a:pt x="320463" y="2104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865758" y="2256223"/>
        <a:ext cx="16023" cy="16023"/>
      </dsp:txXfrm>
    </dsp:sp>
    <dsp:sp modelId="{D716ED51-8095-4E9A-87CD-19AA01FE5EB1}">
      <dsp:nvSpPr>
        <dsp:cNvPr id="0" name=""/>
        <dsp:cNvSpPr/>
      </dsp:nvSpPr>
      <dsp:spPr>
        <a:xfrm>
          <a:off x="2941269" y="2078382"/>
          <a:ext cx="1063873" cy="106387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" panose="020F0502020204030204" pitchFamily="34" charset="0"/>
              <a:cs typeface="Calibri" panose="020F0502020204030204" pitchFamily="34" charset="0"/>
            </a:rPr>
            <a:t>Post-Trade Processing</a:t>
          </a:r>
        </a:p>
      </dsp:txBody>
      <dsp:txXfrm>
        <a:off x="3097070" y="2234183"/>
        <a:ext cx="752271" cy="752271"/>
      </dsp:txXfrm>
    </dsp:sp>
    <dsp:sp modelId="{7F7E13DE-EB7B-4E09-A5C4-4B95A60559F4}">
      <dsp:nvSpPr>
        <dsp:cNvPr id="0" name=""/>
        <dsp:cNvSpPr/>
      </dsp:nvSpPr>
      <dsp:spPr>
        <a:xfrm rot="5400000">
          <a:off x="2114103" y="2589269"/>
          <a:ext cx="320463" cy="42099"/>
        </a:xfrm>
        <a:custGeom>
          <a:avLst/>
          <a:gdLst/>
          <a:ahLst/>
          <a:cxnLst/>
          <a:rect l="0" t="0" r="0" b="0"/>
          <a:pathLst>
            <a:path>
              <a:moveTo>
                <a:pt x="0" y="21049"/>
              </a:moveTo>
              <a:lnTo>
                <a:pt x="320463" y="2104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266323" y="2602307"/>
        <a:ext cx="16023" cy="16023"/>
      </dsp:txXfrm>
    </dsp:sp>
    <dsp:sp modelId="{CB0C5758-80A6-4705-A0C1-FDF501372205}">
      <dsp:nvSpPr>
        <dsp:cNvPr id="0" name=""/>
        <dsp:cNvSpPr/>
      </dsp:nvSpPr>
      <dsp:spPr>
        <a:xfrm>
          <a:off x="1742398" y="2770550"/>
          <a:ext cx="1063873" cy="106387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" panose="020F0502020204030204" pitchFamily="34" charset="0"/>
              <a:cs typeface="Calibri" panose="020F0502020204030204" pitchFamily="34" charset="0"/>
            </a:rPr>
            <a:t>Market Trade</a:t>
          </a:r>
        </a:p>
      </dsp:txBody>
      <dsp:txXfrm>
        <a:off x="1898199" y="2926351"/>
        <a:ext cx="752271" cy="752271"/>
      </dsp:txXfrm>
    </dsp:sp>
    <dsp:sp modelId="{6FC77ECF-69F3-47D6-8575-61944251F918}">
      <dsp:nvSpPr>
        <dsp:cNvPr id="0" name=""/>
        <dsp:cNvSpPr/>
      </dsp:nvSpPr>
      <dsp:spPr>
        <a:xfrm rot="9000000">
          <a:off x="1514667" y="2243184"/>
          <a:ext cx="320463" cy="42099"/>
        </a:xfrm>
        <a:custGeom>
          <a:avLst/>
          <a:gdLst/>
          <a:ahLst/>
          <a:cxnLst/>
          <a:rect l="0" t="0" r="0" b="0"/>
          <a:pathLst>
            <a:path>
              <a:moveTo>
                <a:pt x="0" y="21049"/>
              </a:moveTo>
              <a:lnTo>
                <a:pt x="320463" y="2104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10800000">
        <a:off x="1666887" y="2256223"/>
        <a:ext cx="16023" cy="16023"/>
      </dsp:txXfrm>
    </dsp:sp>
    <dsp:sp modelId="{D6464909-BA07-417D-9898-506A6DFEBEF8}">
      <dsp:nvSpPr>
        <dsp:cNvPr id="0" name=""/>
        <dsp:cNvSpPr/>
      </dsp:nvSpPr>
      <dsp:spPr>
        <a:xfrm>
          <a:off x="543527" y="2078382"/>
          <a:ext cx="1063873" cy="106387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" panose="020F0502020204030204" pitchFamily="34" charset="0"/>
              <a:cs typeface="Calibri" panose="020F0502020204030204" pitchFamily="34" charset="0"/>
            </a:rPr>
            <a:t>Trading</a:t>
          </a:r>
        </a:p>
      </dsp:txBody>
      <dsp:txXfrm>
        <a:off x="699328" y="2234183"/>
        <a:ext cx="752271" cy="752271"/>
      </dsp:txXfrm>
    </dsp:sp>
    <dsp:sp modelId="{D894A2AF-2BC4-4977-B192-AFCEF8B34ADE}">
      <dsp:nvSpPr>
        <dsp:cNvPr id="0" name=""/>
        <dsp:cNvSpPr/>
      </dsp:nvSpPr>
      <dsp:spPr>
        <a:xfrm rot="12600000">
          <a:off x="1514667" y="1551016"/>
          <a:ext cx="320463" cy="42099"/>
        </a:xfrm>
        <a:custGeom>
          <a:avLst/>
          <a:gdLst/>
          <a:ahLst/>
          <a:cxnLst/>
          <a:rect l="0" t="0" r="0" b="0"/>
          <a:pathLst>
            <a:path>
              <a:moveTo>
                <a:pt x="0" y="21049"/>
              </a:moveTo>
              <a:lnTo>
                <a:pt x="320463" y="2104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10800000">
        <a:off x="1666887" y="1564054"/>
        <a:ext cx="16023" cy="16023"/>
      </dsp:txXfrm>
    </dsp:sp>
    <dsp:sp modelId="{C235B631-7D98-4D2E-9355-5E1C2350D91E}">
      <dsp:nvSpPr>
        <dsp:cNvPr id="0" name=""/>
        <dsp:cNvSpPr/>
      </dsp:nvSpPr>
      <dsp:spPr>
        <a:xfrm>
          <a:off x="543527" y="694045"/>
          <a:ext cx="1063873" cy="106387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" panose="020F0502020204030204" pitchFamily="34" charset="0"/>
              <a:cs typeface="Calibri" panose="020F0502020204030204" pitchFamily="34" charset="0"/>
            </a:rPr>
            <a:t>Client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" panose="020F0502020204030204" pitchFamily="34" charset="0"/>
              <a:cs typeface="Calibri" panose="020F0502020204030204" pitchFamily="34" charset="0"/>
            </a:rPr>
            <a:t>Relationship</a:t>
          </a:r>
        </a:p>
      </dsp:txBody>
      <dsp:txXfrm>
        <a:off x="699328" y="849846"/>
        <a:ext cx="752271" cy="7522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252B83-5609-4FFB-B9EC-D0C89FD9DED9}">
      <dsp:nvSpPr>
        <dsp:cNvPr id="0" name=""/>
        <dsp:cNvSpPr/>
      </dsp:nvSpPr>
      <dsp:spPr>
        <a:xfrm>
          <a:off x="154864" y="66075"/>
          <a:ext cx="1008553" cy="1008553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4FD6B-9545-43CF-B4F6-09DC30E0E128}">
      <dsp:nvSpPr>
        <dsp:cNvPr id="0" name=""/>
        <dsp:cNvSpPr/>
      </dsp:nvSpPr>
      <dsp:spPr>
        <a:xfrm>
          <a:off x="366660" y="277871"/>
          <a:ext cx="584961" cy="5849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F54A3-B447-4B6A-89C6-F7367D77E48A}">
      <dsp:nvSpPr>
        <dsp:cNvPr id="0" name=""/>
        <dsp:cNvSpPr/>
      </dsp:nvSpPr>
      <dsp:spPr>
        <a:xfrm>
          <a:off x="1379536" y="66075"/>
          <a:ext cx="2377305" cy="1008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alibri" panose="020F0502020204030204" pitchFamily="34" charset="0"/>
              <a:cs typeface="Calibri" panose="020F0502020204030204" pitchFamily="34" charset="0"/>
            </a:rPr>
            <a:t>A capital market is a platform where an investor can ‘buy’ and ‘sell’ financial securities such as bonds, stocks, and other securities.</a:t>
          </a:r>
        </a:p>
      </dsp:txBody>
      <dsp:txXfrm>
        <a:off x="1379536" y="66075"/>
        <a:ext cx="2377305" cy="1008553"/>
      </dsp:txXfrm>
    </dsp:sp>
    <dsp:sp modelId="{6D5F8535-D3A3-427B-A186-2D0375DA91A8}">
      <dsp:nvSpPr>
        <dsp:cNvPr id="0" name=""/>
        <dsp:cNvSpPr/>
      </dsp:nvSpPr>
      <dsp:spPr>
        <a:xfrm>
          <a:off x="4171069" y="66075"/>
          <a:ext cx="1008553" cy="1008553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D0ECE-7FC2-495C-A427-BB7C1869D3AA}">
      <dsp:nvSpPr>
        <dsp:cNvPr id="0" name=""/>
        <dsp:cNvSpPr/>
      </dsp:nvSpPr>
      <dsp:spPr>
        <a:xfrm>
          <a:off x="4382866" y="277871"/>
          <a:ext cx="584961" cy="5849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6A187-6F35-4E63-BCA9-3293FFC86365}">
      <dsp:nvSpPr>
        <dsp:cNvPr id="0" name=""/>
        <dsp:cNvSpPr/>
      </dsp:nvSpPr>
      <dsp:spPr>
        <a:xfrm>
          <a:off x="5395742" y="66075"/>
          <a:ext cx="2377305" cy="1008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alibri" panose="020F0502020204030204" pitchFamily="34" charset="0"/>
              <a:cs typeface="Calibri" panose="020F0502020204030204" pitchFamily="34" charset="0"/>
            </a:rPr>
            <a:t>Handle a large volume of data generated through trading</a:t>
          </a:r>
        </a:p>
      </dsp:txBody>
      <dsp:txXfrm>
        <a:off x="5395742" y="66075"/>
        <a:ext cx="2377305" cy="1008553"/>
      </dsp:txXfrm>
    </dsp:sp>
    <dsp:sp modelId="{E4538578-5E91-47FC-A7C3-7B54107611BA}">
      <dsp:nvSpPr>
        <dsp:cNvPr id="0" name=""/>
        <dsp:cNvSpPr/>
      </dsp:nvSpPr>
      <dsp:spPr>
        <a:xfrm>
          <a:off x="154864" y="1888005"/>
          <a:ext cx="1008553" cy="1008553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EE9B6-683A-4730-A96F-8F13D86A5B90}">
      <dsp:nvSpPr>
        <dsp:cNvPr id="0" name=""/>
        <dsp:cNvSpPr/>
      </dsp:nvSpPr>
      <dsp:spPr>
        <a:xfrm>
          <a:off x="366660" y="2099801"/>
          <a:ext cx="584961" cy="5849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D7BA4A-FE59-4E43-91DC-B1A37C938312}">
      <dsp:nvSpPr>
        <dsp:cNvPr id="0" name=""/>
        <dsp:cNvSpPr/>
      </dsp:nvSpPr>
      <dsp:spPr>
        <a:xfrm>
          <a:off x="1379536" y="1888005"/>
          <a:ext cx="2377305" cy="1008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Calibri" panose="020F0502020204030204" pitchFamily="34" charset="0"/>
              <a:cs typeface="Calibri" panose="020F0502020204030204" pitchFamily="34" charset="0"/>
            </a:rPr>
            <a:t>Use of powerful analytical tools like Hadoop, Spark to view trading data </a:t>
          </a:r>
        </a:p>
      </dsp:txBody>
      <dsp:txXfrm>
        <a:off x="1379536" y="1888005"/>
        <a:ext cx="2377305" cy="1008553"/>
      </dsp:txXfrm>
    </dsp:sp>
    <dsp:sp modelId="{17FBD789-01FF-4EC0-9BB3-120C2FE72A3E}">
      <dsp:nvSpPr>
        <dsp:cNvPr id="0" name=""/>
        <dsp:cNvSpPr/>
      </dsp:nvSpPr>
      <dsp:spPr>
        <a:xfrm>
          <a:off x="4171069" y="1888005"/>
          <a:ext cx="1008553" cy="1008553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EA586-2148-4628-AF0E-0C8D6463C57B}">
      <dsp:nvSpPr>
        <dsp:cNvPr id="0" name=""/>
        <dsp:cNvSpPr/>
      </dsp:nvSpPr>
      <dsp:spPr>
        <a:xfrm>
          <a:off x="4382866" y="2099801"/>
          <a:ext cx="584961" cy="5849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A0AEAD-5F9A-4C2E-A2F0-9D4E424253E4}">
      <dsp:nvSpPr>
        <dsp:cNvPr id="0" name=""/>
        <dsp:cNvSpPr/>
      </dsp:nvSpPr>
      <dsp:spPr>
        <a:xfrm>
          <a:off x="5395742" y="1888005"/>
          <a:ext cx="2377305" cy="1008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alibri" panose="020F0502020204030204" pitchFamily="34" charset="0"/>
              <a:cs typeface="Calibri" panose="020F0502020204030204" pitchFamily="34" charset="0"/>
            </a:rPr>
            <a:t>Build trading strategy  to fastened the risk management, complex processing for execution of trades</a:t>
          </a:r>
        </a:p>
      </dsp:txBody>
      <dsp:txXfrm>
        <a:off x="5395742" y="1888005"/>
        <a:ext cx="2377305" cy="1008553"/>
      </dsp:txXfrm>
    </dsp:sp>
    <dsp:sp modelId="{5C2C5694-679B-4688-8D13-FC8B1F2DE824}">
      <dsp:nvSpPr>
        <dsp:cNvPr id="0" name=""/>
        <dsp:cNvSpPr/>
      </dsp:nvSpPr>
      <dsp:spPr>
        <a:xfrm>
          <a:off x="154864" y="3709935"/>
          <a:ext cx="1008553" cy="1008553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1128F-CADA-4BA9-8511-E065F3F1FD18}">
      <dsp:nvSpPr>
        <dsp:cNvPr id="0" name=""/>
        <dsp:cNvSpPr/>
      </dsp:nvSpPr>
      <dsp:spPr>
        <a:xfrm>
          <a:off x="366660" y="3921731"/>
          <a:ext cx="584961" cy="5849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61C1F-535E-4B25-B09E-8EACB4E77E32}">
      <dsp:nvSpPr>
        <dsp:cNvPr id="0" name=""/>
        <dsp:cNvSpPr/>
      </dsp:nvSpPr>
      <dsp:spPr>
        <a:xfrm>
          <a:off x="1379536" y="3709935"/>
          <a:ext cx="2377305" cy="1008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alibri" panose="020F0502020204030204" pitchFamily="34" charset="0"/>
              <a:cs typeface="Calibri" panose="020F0502020204030204" pitchFamily="34" charset="0"/>
            </a:rPr>
            <a:t>Data-driven insights to discover problems to take competitive advantages</a:t>
          </a:r>
        </a:p>
      </dsp:txBody>
      <dsp:txXfrm>
        <a:off x="1379536" y="3709935"/>
        <a:ext cx="2377305" cy="1008553"/>
      </dsp:txXfrm>
    </dsp:sp>
    <dsp:sp modelId="{9B32637F-1706-4D14-9FA8-B2B04A1E0C25}">
      <dsp:nvSpPr>
        <dsp:cNvPr id="0" name=""/>
        <dsp:cNvSpPr/>
      </dsp:nvSpPr>
      <dsp:spPr>
        <a:xfrm>
          <a:off x="4171069" y="3709935"/>
          <a:ext cx="1008553" cy="1008553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96B2F2-1E8F-40A6-BBEE-9F550878B12F}">
      <dsp:nvSpPr>
        <dsp:cNvPr id="0" name=""/>
        <dsp:cNvSpPr/>
      </dsp:nvSpPr>
      <dsp:spPr>
        <a:xfrm>
          <a:off x="4382866" y="3921731"/>
          <a:ext cx="584961" cy="5849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BD999-37FB-4EED-BAA6-D10F5304A4C7}">
      <dsp:nvSpPr>
        <dsp:cNvPr id="0" name=""/>
        <dsp:cNvSpPr/>
      </dsp:nvSpPr>
      <dsp:spPr>
        <a:xfrm>
          <a:off x="5395742" y="3709935"/>
          <a:ext cx="2377305" cy="1008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alibri" panose="020F0502020204030204" pitchFamily="34" charset="0"/>
              <a:cs typeface="Calibri" panose="020F0502020204030204" pitchFamily="34" charset="0"/>
            </a:rPr>
            <a:t>Maintain the transparency of financial data to shareholders, investors, traders</a:t>
          </a:r>
        </a:p>
      </dsp:txBody>
      <dsp:txXfrm>
        <a:off x="5395742" y="3709935"/>
        <a:ext cx="2377305" cy="10085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84AD6-10C7-4428-9F7E-D5A7C8CF5AB7}">
      <dsp:nvSpPr>
        <dsp:cNvPr id="0" name=""/>
        <dsp:cNvSpPr/>
      </dsp:nvSpPr>
      <dsp:spPr>
        <a:xfrm>
          <a:off x="732355" y="2124"/>
          <a:ext cx="876041" cy="876041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578065-6D3F-4214-8DA9-37316D570544}">
      <dsp:nvSpPr>
        <dsp:cNvPr id="0" name=""/>
        <dsp:cNvSpPr/>
      </dsp:nvSpPr>
      <dsp:spPr>
        <a:xfrm>
          <a:off x="919053" y="188821"/>
          <a:ext cx="502646" cy="5026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DA96A-47E4-4D5D-BA72-A224C0942F1F}">
      <dsp:nvSpPr>
        <dsp:cNvPr id="0" name=""/>
        <dsp:cNvSpPr/>
      </dsp:nvSpPr>
      <dsp:spPr>
        <a:xfrm>
          <a:off x="452310" y="1151030"/>
          <a:ext cx="1436132" cy="574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Operational Efficiency </a:t>
          </a:r>
        </a:p>
      </dsp:txBody>
      <dsp:txXfrm>
        <a:off x="452310" y="1151030"/>
        <a:ext cx="1436132" cy="574453"/>
      </dsp:txXfrm>
    </dsp:sp>
    <dsp:sp modelId="{402DE176-5FA2-428F-A817-3AE6E03EAD91}">
      <dsp:nvSpPr>
        <dsp:cNvPr id="0" name=""/>
        <dsp:cNvSpPr/>
      </dsp:nvSpPr>
      <dsp:spPr>
        <a:xfrm>
          <a:off x="2419812" y="2124"/>
          <a:ext cx="876041" cy="876041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93140-1D07-4DDF-9E5C-38DC04DB245D}">
      <dsp:nvSpPr>
        <dsp:cNvPr id="0" name=""/>
        <dsp:cNvSpPr/>
      </dsp:nvSpPr>
      <dsp:spPr>
        <a:xfrm>
          <a:off x="2606509" y="188821"/>
          <a:ext cx="502646" cy="5026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B0A4C-E3E2-4E6A-8823-71320F8AC2DA}">
      <dsp:nvSpPr>
        <dsp:cNvPr id="0" name=""/>
        <dsp:cNvSpPr/>
      </dsp:nvSpPr>
      <dsp:spPr>
        <a:xfrm>
          <a:off x="2139766" y="1151030"/>
          <a:ext cx="1436132" cy="574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Starategy Initiative</a:t>
          </a:r>
        </a:p>
      </dsp:txBody>
      <dsp:txXfrm>
        <a:off x="2139766" y="1151030"/>
        <a:ext cx="1436132" cy="574453"/>
      </dsp:txXfrm>
    </dsp:sp>
    <dsp:sp modelId="{68601548-53BB-46E0-BB08-8B6F7708779C}">
      <dsp:nvSpPr>
        <dsp:cNvPr id="0" name=""/>
        <dsp:cNvSpPr/>
      </dsp:nvSpPr>
      <dsp:spPr>
        <a:xfrm>
          <a:off x="1576083" y="2084516"/>
          <a:ext cx="876041" cy="876041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0A99E5-A0AA-4F40-B1A5-D659CEE0D106}">
      <dsp:nvSpPr>
        <dsp:cNvPr id="0" name=""/>
        <dsp:cNvSpPr/>
      </dsp:nvSpPr>
      <dsp:spPr>
        <a:xfrm>
          <a:off x="1762781" y="2271213"/>
          <a:ext cx="502646" cy="5026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4B272-9430-413D-80CD-098C1216F156}">
      <dsp:nvSpPr>
        <dsp:cNvPr id="0" name=""/>
        <dsp:cNvSpPr/>
      </dsp:nvSpPr>
      <dsp:spPr>
        <a:xfrm>
          <a:off x="1296038" y="3233422"/>
          <a:ext cx="1436132" cy="574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Product Developement</a:t>
          </a:r>
        </a:p>
      </dsp:txBody>
      <dsp:txXfrm>
        <a:off x="1296038" y="3233422"/>
        <a:ext cx="1436132" cy="5744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92DA13-734B-48F3-93A6-C73D2500CBB1}">
      <dsp:nvSpPr>
        <dsp:cNvPr id="0" name=""/>
        <dsp:cNvSpPr/>
      </dsp:nvSpPr>
      <dsp:spPr>
        <a:xfrm>
          <a:off x="0" y="408682"/>
          <a:ext cx="7109460" cy="1488375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1773" tIns="562356" rIns="55177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Revenue Optimization, Reporting Requirement, Cost Reduction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Trading Analytics, Research, Client Relationship Management 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External Surveillance, Internal Surveillance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Calibri" panose="020F0502020204030204" pitchFamily="34" charset="0"/>
              <a:cs typeface="Calibri" panose="020F0502020204030204" pitchFamily="34" charset="0"/>
            </a:rPr>
            <a:t>Risk Recognition, Post Trade Processing, Market Data management </a:t>
          </a:r>
        </a:p>
      </dsp:txBody>
      <dsp:txXfrm>
        <a:off x="0" y="408682"/>
        <a:ext cx="7109460" cy="1488375"/>
      </dsp:txXfrm>
    </dsp:sp>
    <dsp:sp modelId="{D0E0FCCF-1716-44C4-93B7-971AAEAE5AB7}">
      <dsp:nvSpPr>
        <dsp:cNvPr id="0" name=""/>
        <dsp:cNvSpPr/>
      </dsp:nvSpPr>
      <dsp:spPr>
        <a:xfrm>
          <a:off x="355473" y="10162"/>
          <a:ext cx="4976622" cy="797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104" tIns="0" rIns="188104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latin typeface="Calibri" panose="020F0502020204030204" pitchFamily="34" charset="0"/>
              <a:cs typeface="Calibri" panose="020F0502020204030204" pitchFamily="34" charset="0"/>
            </a:rPr>
            <a:t>Operational Efficiency </a:t>
          </a:r>
        </a:p>
      </dsp:txBody>
      <dsp:txXfrm>
        <a:off x="394381" y="49070"/>
        <a:ext cx="4898806" cy="719224"/>
      </dsp:txXfrm>
    </dsp:sp>
    <dsp:sp modelId="{8F56CAE2-3641-4A44-8FD2-0600299779EC}">
      <dsp:nvSpPr>
        <dsp:cNvPr id="0" name=""/>
        <dsp:cNvSpPr/>
      </dsp:nvSpPr>
      <dsp:spPr>
        <a:xfrm>
          <a:off x="0" y="2441377"/>
          <a:ext cx="7109460" cy="17010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1773" tIns="562356" rIns="55177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Safeguard to Investors, Predict Market, Efficient Trades, Sentiment analysis, risk analysis, growth  in volume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Primary Market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Calibri" panose="020F0502020204030204" pitchFamily="34" charset="0"/>
              <a:cs typeface="Calibri" panose="020F0502020204030204" pitchFamily="34" charset="0"/>
            </a:rPr>
            <a:t>Secondary Market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2441377"/>
        <a:ext cx="7109460" cy="1701000"/>
      </dsp:txXfrm>
    </dsp:sp>
    <dsp:sp modelId="{4B16229A-C2DB-47AC-B328-EBCDDFFB5D02}">
      <dsp:nvSpPr>
        <dsp:cNvPr id="0" name=""/>
        <dsp:cNvSpPr/>
      </dsp:nvSpPr>
      <dsp:spPr>
        <a:xfrm>
          <a:off x="355473" y="2042857"/>
          <a:ext cx="4976622" cy="797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104" tIns="0" rIns="188104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latin typeface="Calibri" panose="020F0502020204030204" pitchFamily="34" charset="0"/>
              <a:cs typeface="Calibri" panose="020F0502020204030204" pitchFamily="34" charset="0"/>
            </a:rPr>
            <a:t>Strategy Initiative</a:t>
          </a:r>
        </a:p>
      </dsp:txBody>
      <dsp:txXfrm>
        <a:off x="394381" y="2081765"/>
        <a:ext cx="4898806" cy="719224"/>
      </dsp:txXfrm>
    </dsp:sp>
    <dsp:sp modelId="{CBB56735-1BB2-434C-B70C-0733415CCF05}">
      <dsp:nvSpPr>
        <dsp:cNvPr id="0" name=""/>
        <dsp:cNvSpPr/>
      </dsp:nvSpPr>
      <dsp:spPr>
        <a:xfrm>
          <a:off x="0" y="4686697"/>
          <a:ext cx="7109460" cy="8505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1773" tIns="562356" rIns="55177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Issue Bonds, IPO, ETF, Trading Equities and Option, Portfolio Management</a:t>
          </a:r>
        </a:p>
      </dsp:txBody>
      <dsp:txXfrm>
        <a:off x="0" y="4686697"/>
        <a:ext cx="7109460" cy="850500"/>
      </dsp:txXfrm>
    </dsp:sp>
    <dsp:sp modelId="{DE54301C-BBCF-4251-A583-53D555A1B5E6}">
      <dsp:nvSpPr>
        <dsp:cNvPr id="0" name=""/>
        <dsp:cNvSpPr/>
      </dsp:nvSpPr>
      <dsp:spPr>
        <a:xfrm>
          <a:off x="355473" y="4288177"/>
          <a:ext cx="4976622" cy="797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104" tIns="0" rIns="188104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latin typeface="Calibri" panose="020F0502020204030204" pitchFamily="34" charset="0"/>
              <a:cs typeface="Calibri" panose="020F0502020204030204" pitchFamily="34" charset="0"/>
            </a:rPr>
            <a:t>Product Development</a:t>
          </a:r>
        </a:p>
      </dsp:txBody>
      <dsp:txXfrm>
        <a:off x="394381" y="4327085"/>
        <a:ext cx="4898806" cy="7192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142AE-3F9D-4C56-B013-94C2FD44BAFC}">
      <dsp:nvSpPr>
        <dsp:cNvPr id="0" name=""/>
        <dsp:cNvSpPr/>
      </dsp:nvSpPr>
      <dsp:spPr>
        <a:xfrm>
          <a:off x="2587413" y="1663337"/>
          <a:ext cx="2032967" cy="2032967"/>
        </a:xfrm>
        <a:prstGeom prst="gear9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" panose="020F0502020204030204" pitchFamily="34" charset="0"/>
              <a:cs typeface="Calibri" panose="020F0502020204030204" pitchFamily="34" charset="0"/>
            </a:rPr>
            <a:t>High Volume Data</a:t>
          </a:r>
        </a:p>
      </dsp:txBody>
      <dsp:txXfrm>
        <a:off x="2996130" y="2139550"/>
        <a:ext cx="1215533" cy="1044987"/>
      </dsp:txXfrm>
    </dsp:sp>
    <dsp:sp modelId="{74148D02-8602-4429-90E2-5DF6EA18D621}">
      <dsp:nvSpPr>
        <dsp:cNvPr id="0" name=""/>
        <dsp:cNvSpPr/>
      </dsp:nvSpPr>
      <dsp:spPr>
        <a:xfrm>
          <a:off x="1404595" y="1182817"/>
          <a:ext cx="1478522" cy="1478522"/>
        </a:xfrm>
        <a:prstGeom prst="gear6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" panose="020F0502020204030204" pitchFamily="34" charset="0"/>
              <a:cs typeface="Calibri" panose="020F0502020204030204" pitchFamily="34" charset="0"/>
            </a:rPr>
            <a:t>Unstructured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" panose="020F0502020204030204" pitchFamily="34" charset="0"/>
              <a:cs typeface="Calibri" panose="020F0502020204030204" pitchFamily="34" charset="0"/>
            </a:rPr>
            <a:t>Data</a:t>
          </a:r>
        </a:p>
      </dsp:txBody>
      <dsp:txXfrm>
        <a:off x="1776817" y="1557289"/>
        <a:ext cx="734078" cy="729578"/>
      </dsp:txXfrm>
    </dsp:sp>
    <dsp:sp modelId="{2E573CE3-31C7-46E6-A9DB-D133B3B322AD}">
      <dsp:nvSpPr>
        <dsp:cNvPr id="0" name=""/>
        <dsp:cNvSpPr/>
      </dsp:nvSpPr>
      <dsp:spPr>
        <a:xfrm rot="20700000">
          <a:off x="2232718" y="162788"/>
          <a:ext cx="1448649" cy="1448649"/>
        </a:xfrm>
        <a:prstGeom prst="gear6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" panose="020F0502020204030204" pitchFamily="34" charset="0"/>
              <a:cs typeface="Calibri" panose="020F0502020204030204" pitchFamily="34" charset="0"/>
            </a:rPr>
            <a:t>Resolution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" panose="020F0502020204030204" pitchFamily="34" charset="0"/>
              <a:cs typeface="Calibri" panose="020F0502020204030204" pitchFamily="34" charset="0"/>
            </a:rPr>
            <a:t>Old Issues</a:t>
          </a:r>
        </a:p>
      </dsp:txBody>
      <dsp:txXfrm rot="-20700000">
        <a:off x="2550450" y="480519"/>
        <a:ext cx="813187" cy="813187"/>
      </dsp:txXfrm>
    </dsp:sp>
    <dsp:sp modelId="{D9E77175-CA6E-470E-887E-ECF26FE9AF95}">
      <dsp:nvSpPr>
        <dsp:cNvPr id="0" name=""/>
        <dsp:cNvSpPr/>
      </dsp:nvSpPr>
      <dsp:spPr>
        <a:xfrm>
          <a:off x="2425702" y="1359618"/>
          <a:ext cx="2602198" cy="2602198"/>
        </a:xfrm>
        <a:prstGeom prst="circularArrow">
          <a:avLst>
            <a:gd name="adj1" fmla="val 4687"/>
            <a:gd name="adj2" fmla="val 299029"/>
            <a:gd name="adj3" fmla="val 2503129"/>
            <a:gd name="adj4" fmla="val 15889650"/>
            <a:gd name="adj5" fmla="val 5469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FBAFF-7858-44F9-BD3C-DBDE11BC9ECA}">
      <dsp:nvSpPr>
        <dsp:cNvPr id="0" name=""/>
        <dsp:cNvSpPr/>
      </dsp:nvSpPr>
      <dsp:spPr>
        <a:xfrm>
          <a:off x="1142752" y="857813"/>
          <a:ext cx="1890660" cy="189066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02EB6C-0BC2-4587-B605-ABD9395FAE7E}">
      <dsp:nvSpPr>
        <dsp:cNvPr id="0" name=""/>
        <dsp:cNvSpPr/>
      </dsp:nvSpPr>
      <dsp:spPr>
        <a:xfrm>
          <a:off x="1897631" y="-152383"/>
          <a:ext cx="2038512" cy="203851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7E690-DE30-4DE6-B3AB-B1AB5436562E}">
      <dsp:nvSpPr>
        <dsp:cNvPr id="0" name=""/>
        <dsp:cNvSpPr/>
      </dsp:nvSpPr>
      <dsp:spPr>
        <a:xfrm>
          <a:off x="0" y="82311"/>
          <a:ext cx="3950950" cy="2469343"/>
        </a:xfrm>
        <a:prstGeom prst="swooshArrow">
          <a:avLst>
            <a:gd name="adj1" fmla="val 25000"/>
            <a:gd name="adj2" fmla="val 25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E7D00-953B-428E-9DDB-BDF8639EC039}">
      <dsp:nvSpPr>
        <dsp:cNvPr id="0" name=""/>
        <dsp:cNvSpPr/>
      </dsp:nvSpPr>
      <dsp:spPr>
        <a:xfrm>
          <a:off x="501770" y="1786652"/>
          <a:ext cx="102724" cy="10272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B2CC2-E64A-4E1E-8482-FFECE29391C6}">
      <dsp:nvSpPr>
        <dsp:cNvPr id="0" name=""/>
        <dsp:cNvSpPr/>
      </dsp:nvSpPr>
      <dsp:spPr>
        <a:xfrm>
          <a:off x="562660" y="1920326"/>
          <a:ext cx="920571" cy="713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32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libri" panose="020F0502020204030204" pitchFamily="34" charset="0"/>
              <a:cs typeface="Calibri" panose="020F0502020204030204" pitchFamily="34" charset="0"/>
            </a:rPr>
            <a:t>Low-Frequency Trading</a:t>
          </a:r>
        </a:p>
      </dsp:txBody>
      <dsp:txXfrm>
        <a:off x="562660" y="1920326"/>
        <a:ext cx="920571" cy="713640"/>
      </dsp:txXfrm>
    </dsp:sp>
    <dsp:sp modelId="{C98D0B8E-87D1-4982-94EA-BFF7B7F89A86}">
      <dsp:nvSpPr>
        <dsp:cNvPr id="0" name=""/>
        <dsp:cNvSpPr/>
      </dsp:nvSpPr>
      <dsp:spPr>
        <a:xfrm>
          <a:off x="1408513" y="1115485"/>
          <a:ext cx="185694" cy="18569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8543C-80A5-4A98-9A9F-C90F5A09EA01}">
      <dsp:nvSpPr>
        <dsp:cNvPr id="0" name=""/>
        <dsp:cNvSpPr/>
      </dsp:nvSpPr>
      <dsp:spPr>
        <a:xfrm>
          <a:off x="1549298" y="1465498"/>
          <a:ext cx="1001489" cy="391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396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libri" panose="020F0502020204030204" pitchFamily="34" charset="0"/>
              <a:cs typeface="Calibri" panose="020F0502020204030204" pitchFamily="34" charset="0"/>
            </a:rPr>
            <a:t>Algorithmic Trading</a:t>
          </a:r>
        </a:p>
      </dsp:txBody>
      <dsp:txXfrm>
        <a:off x="1549298" y="1465498"/>
        <a:ext cx="1001489" cy="391363"/>
      </dsp:txXfrm>
    </dsp:sp>
    <dsp:sp modelId="{AF87CBCD-DF3C-495F-8675-E4EF0BBD36F1}">
      <dsp:nvSpPr>
        <dsp:cNvPr id="0" name=""/>
        <dsp:cNvSpPr/>
      </dsp:nvSpPr>
      <dsp:spPr>
        <a:xfrm>
          <a:off x="2498975" y="707055"/>
          <a:ext cx="256811" cy="25681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24054-1400-4A66-B33E-4D9CF375036D}">
      <dsp:nvSpPr>
        <dsp:cNvPr id="0" name=""/>
        <dsp:cNvSpPr/>
      </dsp:nvSpPr>
      <dsp:spPr>
        <a:xfrm>
          <a:off x="2616097" y="1225312"/>
          <a:ext cx="932696" cy="631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079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libri" panose="020F0502020204030204" pitchFamily="34" charset="0"/>
              <a:cs typeface="Calibri" panose="020F0502020204030204" pitchFamily="34" charset="0"/>
            </a:rPr>
            <a:t>High-Frequency Trading</a:t>
          </a:r>
        </a:p>
      </dsp:txBody>
      <dsp:txXfrm>
        <a:off x="2616097" y="1225312"/>
        <a:ext cx="932696" cy="6316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E442E0-6648-450B-91DD-A50AC7767179}">
      <dsp:nvSpPr>
        <dsp:cNvPr id="0" name=""/>
        <dsp:cNvSpPr/>
      </dsp:nvSpPr>
      <dsp:spPr>
        <a:xfrm>
          <a:off x="1314857" y="413378"/>
          <a:ext cx="3283403" cy="3283403"/>
        </a:xfrm>
        <a:prstGeom prst="blockArc">
          <a:avLst>
            <a:gd name="adj1" fmla="val 13114286"/>
            <a:gd name="adj2" fmla="val 16200000"/>
            <a:gd name="adj3" fmla="val 39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79528-4C80-4FF5-9326-E10355ADD2A7}">
      <dsp:nvSpPr>
        <dsp:cNvPr id="0" name=""/>
        <dsp:cNvSpPr/>
      </dsp:nvSpPr>
      <dsp:spPr>
        <a:xfrm>
          <a:off x="1314857" y="413378"/>
          <a:ext cx="3283403" cy="3283403"/>
        </a:xfrm>
        <a:prstGeom prst="blockArc">
          <a:avLst>
            <a:gd name="adj1" fmla="val 10028571"/>
            <a:gd name="adj2" fmla="val 13114286"/>
            <a:gd name="adj3" fmla="val 39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3BE1A-F589-4A68-8EE2-1743CAD49EE8}">
      <dsp:nvSpPr>
        <dsp:cNvPr id="0" name=""/>
        <dsp:cNvSpPr/>
      </dsp:nvSpPr>
      <dsp:spPr>
        <a:xfrm>
          <a:off x="1314857" y="413378"/>
          <a:ext cx="3283403" cy="3283403"/>
        </a:xfrm>
        <a:prstGeom prst="blockArc">
          <a:avLst>
            <a:gd name="adj1" fmla="val 6942857"/>
            <a:gd name="adj2" fmla="val 10028571"/>
            <a:gd name="adj3" fmla="val 39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1A65F-5166-49D9-A238-08ABF1076577}">
      <dsp:nvSpPr>
        <dsp:cNvPr id="0" name=""/>
        <dsp:cNvSpPr/>
      </dsp:nvSpPr>
      <dsp:spPr>
        <a:xfrm>
          <a:off x="1314857" y="413378"/>
          <a:ext cx="3283403" cy="3283403"/>
        </a:xfrm>
        <a:prstGeom prst="blockArc">
          <a:avLst>
            <a:gd name="adj1" fmla="val 3857143"/>
            <a:gd name="adj2" fmla="val 6942857"/>
            <a:gd name="adj3" fmla="val 39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9DAFD8-E63B-42ED-B6BB-8BA75A9CAAC9}">
      <dsp:nvSpPr>
        <dsp:cNvPr id="0" name=""/>
        <dsp:cNvSpPr/>
      </dsp:nvSpPr>
      <dsp:spPr>
        <a:xfrm>
          <a:off x="1314857" y="413378"/>
          <a:ext cx="3283403" cy="3283403"/>
        </a:xfrm>
        <a:prstGeom prst="blockArc">
          <a:avLst>
            <a:gd name="adj1" fmla="val 771429"/>
            <a:gd name="adj2" fmla="val 3857143"/>
            <a:gd name="adj3" fmla="val 39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B7AFB-83A6-4349-91B9-69BD68C95046}">
      <dsp:nvSpPr>
        <dsp:cNvPr id="0" name=""/>
        <dsp:cNvSpPr/>
      </dsp:nvSpPr>
      <dsp:spPr>
        <a:xfrm>
          <a:off x="1314857" y="413378"/>
          <a:ext cx="3283403" cy="3283403"/>
        </a:xfrm>
        <a:prstGeom prst="blockArc">
          <a:avLst>
            <a:gd name="adj1" fmla="val 19285714"/>
            <a:gd name="adj2" fmla="val 771429"/>
            <a:gd name="adj3" fmla="val 39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23F28D-3A83-49A4-BF0D-9812A70DBA14}">
      <dsp:nvSpPr>
        <dsp:cNvPr id="0" name=""/>
        <dsp:cNvSpPr/>
      </dsp:nvSpPr>
      <dsp:spPr>
        <a:xfrm>
          <a:off x="1314857" y="413378"/>
          <a:ext cx="3283403" cy="3283403"/>
        </a:xfrm>
        <a:prstGeom prst="blockArc">
          <a:avLst>
            <a:gd name="adj1" fmla="val 16200000"/>
            <a:gd name="adj2" fmla="val 19285714"/>
            <a:gd name="adj3" fmla="val 39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84767E-0FA1-4D1D-8ED4-C96D18295FA4}">
      <dsp:nvSpPr>
        <dsp:cNvPr id="0" name=""/>
        <dsp:cNvSpPr/>
      </dsp:nvSpPr>
      <dsp:spPr>
        <a:xfrm>
          <a:off x="2321361" y="1419881"/>
          <a:ext cx="1270396" cy="127039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Calibri" panose="020F0502020204030204" pitchFamily="34" charset="0"/>
              <a:cs typeface="Calibri" panose="020F0502020204030204" pitchFamily="34" charset="0"/>
            </a:rPr>
            <a:t>Roles</a:t>
          </a:r>
        </a:p>
      </dsp:txBody>
      <dsp:txXfrm>
        <a:off x="2507406" y="1605926"/>
        <a:ext cx="898306" cy="898306"/>
      </dsp:txXfrm>
    </dsp:sp>
    <dsp:sp modelId="{2E1A9383-3E4F-4F8C-92ED-C65B4C658187}">
      <dsp:nvSpPr>
        <dsp:cNvPr id="0" name=""/>
        <dsp:cNvSpPr/>
      </dsp:nvSpPr>
      <dsp:spPr>
        <a:xfrm>
          <a:off x="2511920" y="753"/>
          <a:ext cx="889277" cy="88927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Generate Investment Insights</a:t>
          </a:r>
        </a:p>
      </dsp:txBody>
      <dsp:txXfrm>
        <a:off x="2642152" y="130985"/>
        <a:ext cx="628813" cy="628813"/>
      </dsp:txXfrm>
    </dsp:sp>
    <dsp:sp modelId="{742BB367-FC62-408A-BB8D-A1515B5B49B0}">
      <dsp:nvSpPr>
        <dsp:cNvPr id="0" name=""/>
        <dsp:cNvSpPr/>
      </dsp:nvSpPr>
      <dsp:spPr>
        <a:xfrm>
          <a:off x="3770425" y="606817"/>
          <a:ext cx="889277" cy="88927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Develop Machine learning Models</a:t>
          </a:r>
        </a:p>
      </dsp:txBody>
      <dsp:txXfrm>
        <a:off x="3900657" y="737049"/>
        <a:ext cx="628813" cy="628813"/>
      </dsp:txXfrm>
    </dsp:sp>
    <dsp:sp modelId="{91CDB3E4-6655-41B9-8853-C131E502EE10}">
      <dsp:nvSpPr>
        <dsp:cNvPr id="0" name=""/>
        <dsp:cNvSpPr/>
      </dsp:nvSpPr>
      <dsp:spPr>
        <a:xfrm>
          <a:off x="4081250" y="1968630"/>
          <a:ext cx="889277" cy="88927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Testing Models</a:t>
          </a:r>
        </a:p>
      </dsp:txBody>
      <dsp:txXfrm>
        <a:off x="4211482" y="2098862"/>
        <a:ext cx="628813" cy="628813"/>
      </dsp:txXfrm>
    </dsp:sp>
    <dsp:sp modelId="{B235E557-885E-4829-A2C9-31FAE2193E79}">
      <dsp:nvSpPr>
        <dsp:cNvPr id="0" name=""/>
        <dsp:cNvSpPr/>
      </dsp:nvSpPr>
      <dsp:spPr>
        <a:xfrm>
          <a:off x="3210338" y="3060719"/>
          <a:ext cx="889277" cy="88927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Evaluate Data Sets</a:t>
          </a:r>
        </a:p>
      </dsp:txBody>
      <dsp:txXfrm>
        <a:off x="3340570" y="3190951"/>
        <a:ext cx="628813" cy="628813"/>
      </dsp:txXfrm>
    </dsp:sp>
    <dsp:sp modelId="{85B34CFC-D15C-49F1-A123-263E0EB47E19}">
      <dsp:nvSpPr>
        <dsp:cNvPr id="0" name=""/>
        <dsp:cNvSpPr/>
      </dsp:nvSpPr>
      <dsp:spPr>
        <a:xfrm>
          <a:off x="1813503" y="3060719"/>
          <a:ext cx="889277" cy="88927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Data Integration and Cleaning</a:t>
          </a:r>
        </a:p>
      </dsp:txBody>
      <dsp:txXfrm>
        <a:off x="1943735" y="3190951"/>
        <a:ext cx="628813" cy="628813"/>
      </dsp:txXfrm>
    </dsp:sp>
    <dsp:sp modelId="{895A4917-5C11-4A3E-AFA2-2613B6969773}">
      <dsp:nvSpPr>
        <dsp:cNvPr id="0" name=""/>
        <dsp:cNvSpPr/>
      </dsp:nvSpPr>
      <dsp:spPr>
        <a:xfrm>
          <a:off x="942590" y="1968630"/>
          <a:ext cx="889277" cy="88927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Requirement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Analysis</a:t>
          </a:r>
        </a:p>
      </dsp:txBody>
      <dsp:txXfrm>
        <a:off x="1072822" y="2098862"/>
        <a:ext cx="628813" cy="628813"/>
      </dsp:txXfrm>
    </dsp:sp>
    <dsp:sp modelId="{88A59BCB-D1C7-48EA-B60D-191139366977}">
      <dsp:nvSpPr>
        <dsp:cNvPr id="0" name=""/>
        <dsp:cNvSpPr/>
      </dsp:nvSpPr>
      <dsp:spPr>
        <a:xfrm>
          <a:off x="1253415" y="606817"/>
          <a:ext cx="889277" cy="88927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Visualization</a:t>
          </a:r>
        </a:p>
      </dsp:txBody>
      <dsp:txXfrm>
        <a:off x="1383647" y="737049"/>
        <a:ext cx="628813" cy="6288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368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13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42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00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24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76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028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08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0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7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76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2/16/2022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239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vestopedia.com/terms/a/algorithmictrading.asp#:~:text=Algorithmic%20trading%20is%20a%20process,to%20the%20market%20over%20time." TargetMode="External"/><Relationship Id="rId3" Type="http://schemas.openxmlformats.org/officeDocument/2006/relationships/hyperlink" Target="https://indatalabs.com/blog/impact-of-big-data-on-business" TargetMode="External"/><Relationship Id="rId7" Type="http://schemas.openxmlformats.org/officeDocument/2006/relationships/hyperlink" Target="https://topnaija.ng/10-challenges-facing-investors-nigerian-capital-market/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vestopedia.com/terms/h/high-frequency-trading.asp" TargetMode="External"/><Relationship Id="rId11" Type="http://schemas.openxmlformats.org/officeDocument/2006/relationships/hyperlink" Target="https://www.ally.com/do-it-right/investing/day-trading-rules-and-leverage/" TargetMode="External"/><Relationship Id="rId5" Type="http://schemas.openxmlformats.org/officeDocument/2006/relationships/hyperlink" Target="https://www.vamsitalkstech.com/trade-surveillance/capital-markets-pivots-to-big-data-in-2016/" TargetMode="External"/><Relationship Id="rId10" Type="http://schemas.openxmlformats.org/officeDocument/2006/relationships/hyperlink" Target="https://www.youtube.com/watch?v=z4nCTdQlH8w" TargetMode="External"/><Relationship Id="rId4" Type="http://schemas.openxmlformats.org/officeDocument/2006/relationships/hyperlink" Target="https://www.investopedia.com/terms/o/operationalefficiency.asp" TargetMode="External"/><Relationship Id="rId9" Type="http://schemas.openxmlformats.org/officeDocument/2006/relationships/hyperlink" Target="https://mail-attachment.googleusercontent.com/attachment/u/0/?ui=2&amp;ik=e26aff4cb6&amp;attid=0.1&amp;permmsgid=msg-f:1724844645145230436&amp;th=17efe110ee9dbc64&amp;view=att&amp;disp=safe&amp;saddbat=ANGjdJ8557XiQbepY8cjE0oRmEogFhwkehqijbJ1swVUKW7COLjEzyzR72_0miy-oTk7qCauQKHdqv4lsjzkN6Gx4ez4vBKFUmjgRr40aIUzSJATedRC8AZIXhhxvzEx7PZiGuJewRhYOA8JMLE3KCUV3yffw-Os-sSpe0yVmSa7pdULB8USUdtBWiW6INJdC7zKJqgz56JDsqWc2P54ciUKnrq9Jp3K7JpW5UMrDWmjZJ3kVh3XArDMOHV_vQhOj4qmNOXoiqju1ZwRooa10BXKpffY_oAo3Thw8U-ZXR6JenIeYQJZ94fxGTBqy1xnE_j5o9Vz3jFOGxuOaPRJp9_Wg5udkLgf4mOYSlInnKoS9pC86aHSu1hRtAITapSUKYfuums7UeDYD-IMTj7GPvRxPz0XcXESgjuBwqZW8z9fNBH6PgyENoaepzTIhNA-56-mkSfihORYd69Ivr1qQ0DdDQ0dWDj3mqYCI5Fz5s7mk-7cSAX-sPXK6V-YzS_uZbt5Y6r597-M9n3iP9GG1AbroAVo7ELygDWge5ooT6GN-UzCl5aQnp0RAkwB9iz_EC4uH0-M4d04WVaFsqGfOFFqdC2AYcOAagRVorJpWbfAnZpho0CAQ35gwDZab4bmCPcmXDMdlDX5eJuV1ka5q6Mh-54apoVx1z939K133qRdpfI9VoRHMjt7il7-4mI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6.xml"/><Relationship Id="rId7" Type="http://schemas.openxmlformats.org/officeDocument/2006/relationships/image" Target="../media/image2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hdphoto" Target="../media/hdphoto2.wdp"/><Relationship Id="rId5" Type="http://schemas.openxmlformats.org/officeDocument/2006/relationships/diagramColors" Target="../diagrams/colors6.xml"/><Relationship Id="rId10" Type="http://schemas.openxmlformats.org/officeDocument/2006/relationships/image" Target="../media/image24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B4706B-19CF-40BD-8C9F-C125F89460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3"/>
          <a:stretch/>
        </p:blipFill>
        <p:spPr>
          <a:xfrm>
            <a:off x="-2802" y="0"/>
            <a:ext cx="121948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6519" y="603250"/>
            <a:ext cx="9977755" cy="4492625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Impact of BIG DATA</a:t>
            </a:r>
            <a:b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b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capital market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2346" y="246581"/>
            <a:ext cx="4468896" cy="1524394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u="sng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Subject: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ALY6000, WINTER 2022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u="sng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Submitted by</a:t>
            </a:r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Abhinav Jain</a:t>
            </a:r>
            <a:endParaRPr lang="en-US" sz="1400" b="1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u="sng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NUID</a:t>
            </a:r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002938209</a:t>
            </a:r>
            <a:endParaRPr lang="en-US" sz="1400" b="1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u="sng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Submitted To</a:t>
            </a:r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Richard </a:t>
            </a:r>
            <a:r>
              <a:rPr lang="en-US" sz="1400" b="1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Zhi</a:t>
            </a:r>
            <a:endParaRPr lang="en-US" sz="1400" b="1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u="sng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Date</a:t>
            </a:r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02/16/2022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C94EC5E-E19C-4382-8B50-6E981104A5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859" y="125283"/>
            <a:ext cx="1991479" cy="1955443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A9E243-7940-4798-BAC8-BDF73F680436}"/>
              </a:ext>
            </a:extLst>
          </p:cNvPr>
          <p:cNvSpPr txBox="1"/>
          <p:nvPr/>
        </p:nvSpPr>
        <p:spPr>
          <a:xfrm>
            <a:off x="396135" y="824112"/>
            <a:ext cx="363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Introduction To Analytics</a:t>
            </a:r>
          </a:p>
        </p:txBody>
      </p:sp>
    </p:spTree>
    <p:extLst>
      <p:ext uri="{BB962C8B-B14F-4D97-AF65-F5344CB8AC3E}">
        <p14:creationId xmlns:p14="http://schemas.microsoft.com/office/powerpoint/2010/main" val="3799092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7218290-08E7-4AB8-8549-F625B01F0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92911-9232-4F73-9D9A-5844A2DD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840" y="559347"/>
            <a:ext cx="5008696" cy="1141004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 equity Data Scientist Inspires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09165-D3F0-42EC-95AA-5CC5132FD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40" y="1129849"/>
            <a:ext cx="4479398" cy="3836301"/>
          </a:xfrm>
        </p:spPr>
        <p:txBody>
          <a:bodyPr>
            <a:normAutofit/>
          </a:bodyPr>
          <a:lstStyle/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11 Years of domain-specific experience in Capital Market and integration of data science techniques which gives the ability to gain skills that revolutionize the way of trading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B318DCC2-6965-4CCE-9664-8503D5B901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28" r="17122"/>
          <a:stretch/>
        </p:blipFill>
        <p:spPr>
          <a:xfrm>
            <a:off x="6639965" y="1114197"/>
            <a:ext cx="4629606" cy="4629606"/>
          </a:xfrm>
          <a:custGeom>
            <a:avLst/>
            <a:gdLst/>
            <a:ahLst/>
            <a:cxnLst/>
            <a:rect l="l" t="t" r="r" b="b"/>
            <a:pathLst>
              <a:path w="4629606" h="4629606">
                <a:moveTo>
                  <a:pt x="2314803" y="0"/>
                </a:moveTo>
                <a:cubicBezTo>
                  <a:pt x="3593233" y="0"/>
                  <a:pt x="4629606" y="1036373"/>
                  <a:pt x="4629606" y="2314803"/>
                </a:cubicBezTo>
                <a:cubicBezTo>
                  <a:pt x="4629606" y="3593233"/>
                  <a:pt x="3593233" y="4629606"/>
                  <a:pt x="2314803" y="4629606"/>
                </a:cubicBezTo>
                <a:cubicBezTo>
                  <a:pt x="1036373" y="4629606"/>
                  <a:pt x="0" y="3593233"/>
                  <a:pt x="0" y="2314803"/>
                </a:cubicBezTo>
                <a:cubicBezTo>
                  <a:pt x="0" y="1036373"/>
                  <a:pt x="1036373" y="0"/>
                  <a:pt x="2314803" y="0"/>
                </a:cubicBezTo>
                <a:close/>
              </a:path>
            </a:pathLst>
          </a:custGeom>
        </p:spPr>
      </p:pic>
      <p:pic>
        <p:nvPicPr>
          <p:cNvPr id="1026" name="Picture 2" descr="Pattern Day Trading Rules: What Investors Should Know | Ally">
            <a:extLst>
              <a:ext uri="{FF2B5EF4-FFF2-40B4-BE49-F238E27FC236}">
                <a16:creationId xmlns:a16="http://schemas.microsoft.com/office/drawing/2014/main" id="{055CF46A-ED70-4E6E-A465-4E8C1C01C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45" y="2883161"/>
            <a:ext cx="4467026" cy="33496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331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65911B-1E2F-489E-97EF-A15A9299E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19D4F1-CE65-4D74-A168-F27C15F1B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56AAA-F4C3-4D2E-A143-98EC9E2E39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3289" r="17376" b="-1"/>
          <a:stretch/>
        </p:blipFill>
        <p:spPr>
          <a:xfrm>
            <a:off x="20" y="10"/>
            <a:ext cx="6095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7C3F61-B448-4562-AD73-116E2BE2F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025718"/>
            <a:ext cx="4057650" cy="477078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A717C-556A-4B75-B38E-A4CD7DB71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0" y="0"/>
            <a:ext cx="6096000" cy="6858000"/>
          </a:xfrm>
        </p:spPr>
        <p:txBody>
          <a:bodyPr anchor="ctr">
            <a:normAutofit/>
          </a:bodyPr>
          <a:lstStyle/>
          <a:p>
            <a:pPr marL="365760" indent="0">
              <a:lnSpc>
                <a:spcPct val="100000"/>
              </a:lnSpc>
              <a:buNone/>
            </a:pPr>
            <a:r>
              <a:rPr lang="en-US" sz="1000" b="1" i="0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[1] Impact of Big Data on Business </a:t>
            </a:r>
            <a:r>
              <a:rPr lang="en-US" sz="1000" b="0" i="0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Inc.</a:t>
            </a:r>
          </a:p>
          <a:p>
            <a:pPr marL="365760" indent="0">
              <a:lnSpc>
                <a:spcPct val="100000"/>
              </a:lnSpc>
              <a:buNone/>
            </a:pPr>
            <a:r>
              <a:rPr lang="en-US" sz="1000" b="1" i="0" u="sng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https://indatalabs.com/blog/impact-of-big-data-on-business</a:t>
            </a:r>
            <a:endParaRPr lang="en-US" sz="1000" b="1" i="0" u="sng" dirty="0">
              <a:solidFill>
                <a:schemeClr val="tx1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5760" indent="0" algn="l">
              <a:lnSpc>
                <a:spcPct val="100000"/>
              </a:lnSpc>
              <a:buNone/>
            </a:pPr>
            <a:r>
              <a:rPr lang="en-US" sz="1000" b="1" i="0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[2] Operational Efficiency Definition </a:t>
            </a:r>
            <a:r>
              <a:rPr lang="en-US" sz="1000" b="0" i="0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Hayes</a:t>
            </a:r>
          </a:p>
          <a:p>
            <a:pPr marL="365760" indent="0">
              <a:lnSpc>
                <a:spcPct val="100000"/>
              </a:lnSpc>
              <a:buNone/>
            </a:pPr>
            <a:r>
              <a:rPr lang="en-US" sz="1000" b="1" i="0" u="sng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https://www.investopedia.com/terms/o/operationalefficiency.asp</a:t>
            </a:r>
            <a:endParaRPr lang="en-US" sz="1000" b="1" i="0" u="sng" dirty="0">
              <a:solidFill>
                <a:schemeClr val="tx1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5760" indent="0" algn="l">
              <a:lnSpc>
                <a:spcPct val="100000"/>
              </a:lnSpc>
              <a:buNone/>
            </a:pPr>
            <a:r>
              <a:rPr lang="en-US" sz="1000" b="1" i="0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[3] Capital Markets Pivots to Big Data in 2016</a:t>
            </a:r>
          </a:p>
          <a:p>
            <a:pPr marL="365760" indent="0">
              <a:lnSpc>
                <a:spcPct val="100000"/>
              </a:lnSpc>
              <a:buNone/>
            </a:pPr>
            <a:r>
              <a:rPr lang="en-US" sz="1000" b="1" i="0" u="sng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https://www.vamsitalkstech.com/trade-surveillance/capital-markets-pivots-to-big-data-in-2016/</a:t>
            </a:r>
            <a:endParaRPr lang="en-US" sz="1000" b="1" i="0" u="sng" dirty="0">
              <a:solidFill>
                <a:schemeClr val="tx1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5760" indent="0" algn="l">
              <a:lnSpc>
                <a:spcPct val="100000"/>
              </a:lnSpc>
              <a:buNone/>
            </a:pPr>
            <a:r>
              <a:rPr lang="en-US" sz="1000" b="1" i="0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[4] High-Frequency Trading (HFT) Definition </a:t>
            </a:r>
            <a:r>
              <a:rPr lang="en-US" sz="1000" b="0" i="0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Chen</a:t>
            </a:r>
          </a:p>
          <a:p>
            <a:pPr marL="365760" indent="0">
              <a:lnSpc>
                <a:spcPct val="100000"/>
              </a:lnSpc>
              <a:buNone/>
            </a:pPr>
            <a:r>
              <a:rPr lang="en-US" sz="1000" b="1" i="0" u="none" strike="noStrike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https://www.investopedia.com/terms/h/high-frequency-trading.asp</a:t>
            </a:r>
            <a:endParaRPr lang="en-US" sz="1000" b="1" i="0" u="none" strike="noStrike" dirty="0">
              <a:solidFill>
                <a:schemeClr val="tx1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5760" indent="0" algn="l">
              <a:lnSpc>
                <a:spcPct val="100000"/>
              </a:lnSpc>
              <a:buNone/>
            </a:pPr>
            <a:r>
              <a:rPr lang="en-US" sz="1000" b="1" i="0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[5] 10 Challenges Facing Investors in the Nigerian Capital Market </a:t>
            </a:r>
            <a:r>
              <a:rPr lang="en-US" sz="1000" b="0" i="0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Eze</a:t>
            </a:r>
          </a:p>
          <a:p>
            <a:pPr marL="365760" indent="0" algn="l">
              <a:lnSpc>
                <a:spcPct val="100000"/>
              </a:lnSpc>
              <a:buNone/>
            </a:pPr>
            <a:r>
              <a:rPr lang="en-US" sz="1000" b="1" i="0" u="sng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https://topnaija.ng/10-challenges-facing-investors-nigerian-capital-market/</a:t>
            </a:r>
            <a:endParaRPr lang="en-US" sz="1000" b="1" i="0" u="sng" dirty="0">
              <a:solidFill>
                <a:schemeClr val="tx1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5760" indent="0" algn="l">
              <a:lnSpc>
                <a:spcPct val="100000"/>
              </a:lnSpc>
              <a:buNone/>
            </a:pPr>
            <a:r>
              <a:rPr lang="en-US" sz="1000" b="1" i="0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[6]Algorithmic Trading Definition </a:t>
            </a:r>
            <a:r>
              <a:rPr lang="en-US" sz="1000" b="0" i="0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Chen</a:t>
            </a:r>
          </a:p>
          <a:p>
            <a:pPr marL="365760" indent="0">
              <a:lnSpc>
                <a:spcPct val="100000"/>
              </a:lnSpc>
              <a:buNone/>
            </a:pPr>
            <a:r>
              <a:rPr lang="en-US" sz="1000" b="1" i="0" u="sng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https://www.investopedia.com/terms/a/algorithmictrading.asp#:~:text=Algorithmic%20trading%20is%20a%20process,to%20the%20market%20over%20time.</a:t>
            </a:r>
            <a:endParaRPr lang="en-US" sz="1000" b="1" i="0" u="sng" dirty="0">
              <a:solidFill>
                <a:schemeClr val="tx1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5760" indent="0" algn="l">
              <a:lnSpc>
                <a:spcPct val="100000"/>
              </a:lnSpc>
              <a:buNone/>
            </a:pPr>
            <a:r>
              <a:rPr lang="en-US" sz="1000" b="1" u="sng" strike="noStrike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[7]</a:t>
            </a:r>
            <a:r>
              <a:rPr lang="en-US" sz="1000" b="1" i="0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Capital Markets Pivots to Big Data in 2016</a:t>
            </a:r>
          </a:p>
          <a:p>
            <a:pPr marL="365760" indent="0" algn="l">
              <a:lnSpc>
                <a:spcPct val="100000"/>
              </a:lnSpc>
              <a:buNone/>
            </a:pPr>
            <a:r>
              <a:rPr lang="en-US" sz="1000" b="1" i="0" u="sng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https://www.vamsitalkstech.com/trade-surveillance/capital-markets-pivots-to-big-data-in-2016/</a:t>
            </a:r>
            <a:endParaRPr lang="en-US" sz="1000" b="1" i="0" u="none" strike="noStrike" dirty="0">
              <a:solidFill>
                <a:schemeClr val="tx1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5760" indent="0">
              <a:lnSpc>
                <a:spcPct val="100000"/>
              </a:lnSpc>
              <a:buNone/>
            </a:pPr>
            <a:r>
              <a:rPr lang="en-US" sz="1000" b="1" u="sng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[8]</a:t>
            </a:r>
            <a:r>
              <a:rPr lang="en-US" sz="1000" b="0" i="0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https://www.tcs.com/content/dam/tcs-bancs/protected-pdf/Application-of-Data-Analytics-in-Capital-Markets.pdf</a:t>
            </a:r>
          </a:p>
          <a:p>
            <a:pPr marL="365760" indent="0">
              <a:lnSpc>
                <a:spcPct val="100000"/>
              </a:lnSpc>
              <a:buNone/>
            </a:pP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[9]</a:t>
            </a:r>
            <a:r>
              <a:rPr lang="en-US" sz="1000" u="none" strike="noStrike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mail-attachment.googleusercontent.com/attachment/u/0/?ui=2&amp;ik=e26aff4cb6&amp;attid=0.1&amp;permmsgid=msg-f:1724844645145230436&amp;th=17efe110ee9dbc64&amp;view=att&amp;disp=safe&amp;saddbat=ANGjdJ8557XiQbepY8cjE0oRmEogFhwkehqijbJ1swVUKW7COLjEzyzR72_0miy-oTk7qCauQKHdqv4lsjzkN6Gx4ez4vBKFUmjgRr40aIUzSJATedRC8AZIXhhxvz</a:t>
            </a:r>
            <a:endParaRPr lang="en-US" sz="1000" u="none" strike="noStrike" dirty="0">
              <a:solidFill>
                <a:schemeClr val="tx1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5760" indent="0" algn="l">
              <a:lnSpc>
                <a:spcPct val="100000"/>
              </a:lnSpc>
              <a:buNone/>
            </a:pP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[10]</a:t>
            </a:r>
            <a:r>
              <a:rPr lang="en-US" sz="1000" b="1" i="0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High Frequency Trading – YouTube </a:t>
            </a:r>
            <a:r>
              <a:rPr lang="en-US" sz="1000" b="0" i="0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film explains what high frequency trading is, how it affects the financial markets, what negative impact it has and how to regulate it.</a:t>
            </a:r>
          </a:p>
          <a:p>
            <a:pPr marL="365760" indent="0" algn="l">
              <a:lnSpc>
                <a:spcPct val="100000"/>
              </a:lnSpc>
              <a:buNone/>
            </a:pPr>
            <a:r>
              <a:rPr lang="en-US" sz="1000" b="1" i="0" u="sng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https://www.youtube.com/watch?v=z4nCTdQlH8w</a:t>
            </a:r>
            <a:endParaRPr lang="en-US" sz="1000" b="1" i="0" u="sng" dirty="0">
              <a:solidFill>
                <a:schemeClr val="tx1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5760" indent="0" algn="l">
              <a:lnSpc>
                <a:spcPct val="100000"/>
              </a:lnSpc>
              <a:buNone/>
            </a:pPr>
            <a:r>
              <a:rPr lang="en-US" sz="1000" b="1" u="sng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[11]</a:t>
            </a:r>
            <a:r>
              <a:rPr lang="en-US" sz="1000" b="1" i="0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Pattern Day Trading Rules: What Investors Should Know</a:t>
            </a:r>
          </a:p>
          <a:p>
            <a:pPr marL="365760" indent="0" algn="l">
              <a:lnSpc>
                <a:spcPct val="100000"/>
              </a:lnSpc>
              <a:buNone/>
            </a:pPr>
            <a:r>
              <a:rPr lang="en-US" sz="1000" b="1" i="0" u="none" strike="noStrike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https://www.ally.com/do-it-right/investing/day-trading-rules-and-leverage/</a:t>
            </a:r>
            <a:endParaRPr lang="en-US" sz="1000" dirty="0">
              <a:solidFill>
                <a:schemeClr val="tx1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88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842E88A-C702-48F8-958D-9E0A79397949}"/>
              </a:ext>
            </a:extLst>
          </p:cNvPr>
          <p:cNvSpPr txBox="1"/>
          <p:nvPr/>
        </p:nvSpPr>
        <p:spPr>
          <a:xfrm>
            <a:off x="7927912" y="5743117"/>
            <a:ext cx="6058354" cy="4528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00" cap="all" spc="6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Key points of Capital Market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570D7B0-99E5-4AB1-9179-2EA767A7C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1636706"/>
              </p:ext>
            </p:extLst>
          </p:nvPr>
        </p:nvGraphicFramePr>
        <p:xfrm>
          <a:off x="7547441" y="1974550"/>
          <a:ext cx="4548670" cy="3836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E5592BF-6A4F-4449-A25B-316F7EAEB3F6}"/>
              </a:ext>
            </a:extLst>
          </p:cNvPr>
          <p:cNvSpPr txBox="1"/>
          <p:nvPr/>
        </p:nvSpPr>
        <p:spPr>
          <a:xfrm>
            <a:off x="1168400" y="894080"/>
            <a:ext cx="522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Role of Data Analytics in Capital Market</a:t>
            </a:r>
          </a:p>
        </p:txBody>
      </p:sp>
      <p:graphicFrame>
        <p:nvGraphicFramePr>
          <p:cNvPr id="13" name="TextBox 2">
            <a:extLst>
              <a:ext uri="{FF2B5EF4-FFF2-40B4-BE49-F238E27FC236}">
                <a16:creationId xmlns:a16="http://schemas.microsoft.com/office/drawing/2014/main" id="{8E8AB2D0-0BA5-4F7F-A7AF-18721C88B1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8031581"/>
              </p:ext>
            </p:extLst>
          </p:nvPr>
        </p:nvGraphicFramePr>
        <p:xfrm>
          <a:off x="1" y="1676400"/>
          <a:ext cx="7927912" cy="4784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47706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3DAD064D-86F0-42ED-B520-996898579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7071EC-BCB9-494C-A9A6-CF6667C00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460FF16-A9E5-488D-95B0-9CDEAB2577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369329"/>
              </p:ext>
            </p:extLst>
          </p:nvPr>
        </p:nvGraphicFramePr>
        <p:xfrm>
          <a:off x="1104900" y="1570166"/>
          <a:ext cx="4028209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AF411E9-25BD-48B9-B166-20A1BC82F7A4}"/>
              </a:ext>
            </a:extLst>
          </p:cNvPr>
          <p:cNvSpPr txBox="1"/>
          <p:nvPr/>
        </p:nvSpPr>
        <p:spPr>
          <a:xfrm>
            <a:off x="7452361" y="2297477"/>
            <a:ext cx="3307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Impact of 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Analytics on  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Capital Market</a:t>
            </a:r>
          </a:p>
        </p:txBody>
      </p:sp>
    </p:spTree>
    <p:extLst>
      <p:ext uri="{BB962C8B-B14F-4D97-AF65-F5344CB8AC3E}">
        <p14:creationId xmlns:p14="http://schemas.microsoft.com/office/powerpoint/2010/main" val="3508706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460FF16-A9E5-488D-95B0-9CDEAB2577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908619"/>
              </p:ext>
            </p:extLst>
          </p:nvPr>
        </p:nvGraphicFramePr>
        <p:xfrm>
          <a:off x="330265" y="683213"/>
          <a:ext cx="7109460" cy="5547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Big data market">
            <a:extLst>
              <a:ext uri="{FF2B5EF4-FFF2-40B4-BE49-F238E27FC236}">
                <a16:creationId xmlns:a16="http://schemas.microsoft.com/office/drawing/2014/main" id="{39523291-F1B7-437E-AF2A-CA243D971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761" y="2816871"/>
            <a:ext cx="4250594" cy="238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DB9EA8-4FCD-4EA9-BE69-DC6039D9028D}"/>
              </a:ext>
            </a:extLst>
          </p:cNvPr>
          <p:cNvSpPr txBox="1"/>
          <p:nvPr/>
        </p:nvSpPr>
        <p:spPr>
          <a:xfrm>
            <a:off x="7582761" y="5389050"/>
            <a:ext cx="6097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By 2025, the big data market is anticipated to be worth USD 123.23 billion.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152315-C632-456C-B656-1EE72789675E}"/>
              </a:ext>
            </a:extLst>
          </p:cNvPr>
          <p:cNvSpPr/>
          <p:nvPr/>
        </p:nvSpPr>
        <p:spPr>
          <a:xfrm>
            <a:off x="10572945" y="2179523"/>
            <a:ext cx="1045831" cy="1013149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123.23</a:t>
            </a:r>
          </a:p>
        </p:txBody>
      </p:sp>
    </p:spTree>
    <p:extLst>
      <p:ext uri="{BB962C8B-B14F-4D97-AF65-F5344CB8AC3E}">
        <p14:creationId xmlns:p14="http://schemas.microsoft.com/office/powerpoint/2010/main" val="2259223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236D-5C79-4690-B74C-C0761E7D3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33" y="429624"/>
            <a:ext cx="9238434" cy="857559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Challenges in cultural SHIFT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E6109ED-A0A4-40DD-9D5C-D4E6D68688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1012461"/>
              </p:ext>
            </p:extLst>
          </p:nvPr>
        </p:nvGraphicFramePr>
        <p:xfrm>
          <a:off x="6020410" y="1422400"/>
          <a:ext cx="5544457" cy="3696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AA8DA-3D41-4CB7-88F5-788E26715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33" y="2178050"/>
            <a:ext cx="9238434" cy="381000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Inefficiency.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Lack of adequate information about listed companies.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Financial crisis or capital market crash.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Low participation rate.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Low returns on investments.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Lack of transparency and insincerity of stockbrokers.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Poor regulation.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Bad policy.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573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6077EB-3B15-474C-84D8-D984FDBB30F4}"/>
              </a:ext>
            </a:extLst>
          </p:cNvPr>
          <p:cNvSpPr txBox="1"/>
          <p:nvPr/>
        </p:nvSpPr>
        <p:spPr>
          <a:xfrm>
            <a:off x="518160" y="638294"/>
            <a:ext cx="684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EVOLUTION OF DATA ANALYTICS IN CAPITAL MARKET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550307-4210-42DE-B4D5-FF8661F67097}"/>
              </a:ext>
            </a:extLst>
          </p:cNvPr>
          <p:cNvSpPr txBox="1"/>
          <p:nvPr/>
        </p:nvSpPr>
        <p:spPr>
          <a:xfrm>
            <a:off x="518160" y="6023763"/>
            <a:ext cx="58013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Note: A data-driven culture has propelled the study area in finance and management with the advent of organized, semi-structured, and unstructured socioeconomic and demographic data via social media, mobile devices, blogs, and microblogs.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85563FF-C566-453E-AE82-B242F21D29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4799282"/>
              </p:ext>
            </p:extLst>
          </p:nvPr>
        </p:nvGraphicFramePr>
        <p:xfrm>
          <a:off x="7147027" y="600447"/>
          <a:ext cx="3950950" cy="2633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3B41CE2-B9B1-46CB-A37D-6A6C04F4EADA}"/>
              </a:ext>
            </a:extLst>
          </p:cNvPr>
          <p:cNvSpPr txBox="1"/>
          <p:nvPr/>
        </p:nvSpPr>
        <p:spPr>
          <a:xfrm>
            <a:off x="518160" y="1442856"/>
            <a:ext cx="5049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Low-Frequency Trading: on-call trading; Manual trading 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Algorithmic Trading: Develop Pre-Programmed Trading Instructions through various indicators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High-Frequency Trading: Buy or Sell Financial Securities tens of thousands of trades per sec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071D1-CFDB-4A5C-9497-8F5D56EFA9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6658" t="8755" r="32837" b="9308"/>
          <a:stretch/>
        </p:blipFill>
        <p:spPr>
          <a:xfrm>
            <a:off x="656298" y="3650562"/>
            <a:ext cx="2478787" cy="18882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EEEDA1-18B9-4EBF-A1B6-0D1AC34DF64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58" t="8755" r="32730" b="9308"/>
          <a:stretch/>
        </p:blipFill>
        <p:spPr>
          <a:xfrm>
            <a:off x="3582956" y="3647346"/>
            <a:ext cx="2905654" cy="22094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D2256-E34C-4651-BD91-47F970DEEC72}"/>
              </a:ext>
            </a:extLst>
          </p:cNvPr>
          <p:cNvSpPr txBox="1"/>
          <p:nvPr/>
        </p:nvSpPr>
        <p:spPr>
          <a:xfrm>
            <a:off x="1061668" y="3315810"/>
            <a:ext cx="2616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Low-Frequency Trading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565CF-221A-4513-8FE9-010B4BBC1D5D}"/>
              </a:ext>
            </a:extLst>
          </p:cNvPr>
          <p:cNvSpPr txBox="1"/>
          <p:nvPr/>
        </p:nvSpPr>
        <p:spPr>
          <a:xfrm>
            <a:off x="4259217" y="3312807"/>
            <a:ext cx="2616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Algorithmic Trading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03164F1-C6BA-4925-BBE1-61AC08CFE8A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6735" t="3414" b="8755"/>
          <a:stretch/>
        </p:blipFill>
        <p:spPr>
          <a:xfrm>
            <a:off x="7010503" y="3623587"/>
            <a:ext cx="4755502" cy="25191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A884C5-ED1A-421C-BAFC-373B04906394}"/>
              </a:ext>
            </a:extLst>
          </p:cNvPr>
          <p:cNvSpPr txBox="1"/>
          <p:nvPr/>
        </p:nvSpPr>
        <p:spPr>
          <a:xfrm>
            <a:off x="8481052" y="3275111"/>
            <a:ext cx="2616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High-Frequency Trading</a:t>
            </a:r>
          </a:p>
        </p:txBody>
      </p:sp>
    </p:spTree>
    <p:extLst>
      <p:ext uri="{BB962C8B-B14F-4D97-AF65-F5344CB8AC3E}">
        <p14:creationId xmlns:p14="http://schemas.microsoft.com/office/powerpoint/2010/main" val="2093935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E6E36-E310-4A9E-8F16-E0F15CBC5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60" y="123672"/>
            <a:ext cx="9238434" cy="857559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Disruption of big data in capital market</a:t>
            </a:r>
          </a:p>
        </p:txBody>
      </p:sp>
      <p:pic>
        <p:nvPicPr>
          <p:cNvPr id="2052" name="Picture 4" descr="CapMkts_UseCases">
            <a:extLst>
              <a:ext uri="{FF2B5EF4-FFF2-40B4-BE49-F238E27FC236}">
                <a16:creationId xmlns:a16="http://schemas.microsoft.com/office/drawing/2014/main" id="{CA8791CC-18C8-43FB-845B-8E2EBE92D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571" y="1711416"/>
            <a:ext cx="5659939" cy="451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D22D86-F984-4629-BF33-5ED4E08D5A10}"/>
              </a:ext>
            </a:extLst>
          </p:cNvPr>
          <p:cNvSpPr txBox="1"/>
          <p:nvPr/>
        </p:nvSpPr>
        <p:spPr>
          <a:xfrm>
            <a:off x="846860" y="1711416"/>
            <a:ext cx="352552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Improve Client servicing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Regulatory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Reduce market data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Sentiment trading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CCAR and DFAST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Trade Strategy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AML&amp;FATCA Compliances</a:t>
            </a:r>
          </a:p>
        </p:txBody>
      </p:sp>
    </p:spTree>
    <p:extLst>
      <p:ext uri="{BB962C8B-B14F-4D97-AF65-F5344CB8AC3E}">
        <p14:creationId xmlns:p14="http://schemas.microsoft.com/office/powerpoint/2010/main" val="1997810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7218290-08E7-4AB8-8549-F625B01F0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0D769-A63F-48D7-B9A1-3E97BCD7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1" y="118835"/>
            <a:ext cx="7867650" cy="8765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Changes in capital market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7D1E9-A970-4541-92D3-4AAF33A433E5}"/>
              </a:ext>
            </a:extLst>
          </p:cNvPr>
          <p:cNvSpPr txBox="1"/>
          <p:nvPr/>
        </p:nvSpPr>
        <p:spPr>
          <a:xfrm>
            <a:off x="922429" y="1764398"/>
            <a:ext cx="4479398" cy="3836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5000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Use Big Data: Many data sets from various resources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5000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SzPct val="85000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High-Frequency Trading: Many trades per second (cost margin)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5000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SzPct val="85000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Algorithms: Analyze several markets and place orders based on the current market conditions.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5000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SzPct val="85000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High-Capacity Computer: Using cloud-based technology systems for transferring the data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5000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5000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Blurred financial stock market data and graph">
            <a:extLst>
              <a:ext uri="{FF2B5EF4-FFF2-40B4-BE49-F238E27FC236}">
                <a16:creationId xmlns:a16="http://schemas.microsoft.com/office/drawing/2014/main" id="{36A556F9-A993-4E71-A15B-2BDD20B59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03" r="9845" b="-2"/>
          <a:stretch/>
        </p:blipFill>
        <p:spPr>
          <a:xfrm>
            <a:off x="6639965" y="1114197"/>
            <a:ext cx="4629606" cy="4629606"/>
          </a:xfrm>
          <a:custGeom>
            <a:avLst/>
            <a:gdLst/>
            <a:ahLst/>
            <a:cxnLst/>
            <a:rect l="l" t="t" r="r" b="b"/>
            <a:pathLst>
              <a:path w="4629606" h="4629606">
                <a:moveTo>
                  <a:pt x="2314803" y="0"/>
                </a:moveTo>
                <a:cubicBezTo>
                  <a:pt x="3593233" y="0"/>
                  <a:pt x="4629606" y="1036373"/>
                  <a:pt x="4629606" y="2314803"/>
                </a:cubicBezTo>
                <a:cubicBezTo>
                  <a:pt x="4629606" y="3593233"/>
                  <a:pt x="3593233" y="4629606"/>
                  <a:pt x="2314803" y="4629606"/>
                </a:cubicBezTo>
                <a:cubicBezTo>
                  <a:pt x="1036373" y="4629606"/>
                  <a:pt x="0" y="3593233"/>
                  <a:pt x="0" y="2314803"/>
                </a:cubicBezTo>
                <a:cubicBezTo>
                  <a:pt x="0" y="1036373"/>
                  <a:pt x="1036373" y="0"/>
                  <a:pt x="231480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92601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944E8-E815-42A5-A0FE-8C8615A6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446" y="95095"/>
            <a:ext cx="9238434" cy="857559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responsibilities of Equity Data Scientist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1BD24-80F6-4CE3-8F16-FC1E018C7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46" y="1866899"/>
            <a:ext cx="6105979" cy="4810126"/>
          </a:xfrm>
        </p:spPr>
        <p:txBody>
          <a:bodyPr>
            <a:normAutofit/>
          </a:bodyPr>
          <a:lstStyle/>
          <a:p>
            <a:pPr algn="just"/>
            <a:r>
              <a:rPr lang="en-US" sz="1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Create investment insights based on data from both external and internal sources.</a:t>
            </a:r>
          </a:p>
          <a:p>
            <a:pPr algn="just"/>
            <a:r>
              <a:rPr lang="en-US" sz="1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Develop machine learning models based on a variety of data sources to provide our equities investment teams with unique and actionable insights.</a:t>
            </a:r>
          </a:p>
          <a:p>
            <a:pPr algn="just"/>
            <a:r>
              <a:rPr lang="en-US" sz="1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 selection should be based on a proper analysis of machine learning models for statistical significance, as well as the design of appropriate validation and testing methodologies.</a:t>
            </a:r>
          </a:p>
          <a:p>
            <a:pPr algn="just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valuate new internal and external data sets</a:t>
            </a:r>
          </a:p>
          <a:p>
            <a:pPr algn="just"/>
            <a:r>
              <a:rPr lang="en-US" sz="1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support analytics and machine learning model development, lead data cleaning and data integrity projects.</a:t>
            </a:r>
          </a:p>
          <a:p>
            <a:pPr algn="just"/>
            <a:r>
              <a:rPr lang="en-US" sz="1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tackle new and existing difficulties within the Equities Department, clarify business requirements to establish scope and functionality/capability for equities analytics initiatives.</a:t>
            </a:r>
          </a:p>
          <a:p>
            <a:pPr algn="just"/>
            <a:r>
              <a:rPr lang="en-US" sz="1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Create visualizations to help a large group of businesspeople exchanges analysis and insights.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2E36848-A069-4788-9023-7C481D9F85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0505543"/>
              </p:ext>
            </p:extLst>
          </p:nvPr>
        </p:nvGraphicFramePr>
        <p:xfrm>
          <a:off x="6624320" y="1737997"/>
          <a:ext cx="5913119" cy="3950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4499292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D63AB0"/>
      </a:accent1>
      <a:accent2>
        <a:srgbClr val="A928C4"/>
      </a:accent2>
      <a:accent3>
        <a:srgbClr val="7A3AD6"/>
      </a:accent3>
      <a:accent4>
        <a:srgbClr val="3C3DC9"/>
      </a:accent4>
      <a:accent5>
        <a:srgbClr val="3A7CD6"/>
      </a:accent5>
      <a:accent6>
        <a:srgbClr val="28ABC4"/>
      </a:accent6>
      <a:hlink>
        <a:srgbClr val="3F60BF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2538</TotalTime>
  <Words>986</Words>
  <Application>Microsoft Office PowerPoint</Application>
  <PresentationFormat>Widescreen</PresentationFormat>
  <Paragraphs>136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Times New Roman</vt:lpstr>
      <vt:lpstr>Trade Gothic Next Cond</vt:lpstr>
      <vt:lpstr>Trade Gothic Next Light</vt:lpstr>
      <vt:lpstr>PortalVTI</vt:lpstr>
      <vt:lpstr>Impact of BIG DATA in  capital market</vt:lpstr>
      <vt:lpstr>PowerPoint Presentation</vt:lpstr>
      <vt:lpstr>PowerPoint Presentation</vt:lpstr>
      <vt:lpstr>PowerPoint Presentation</vt:lpstr>
      <vt:lpstr>Challenges in cultural SHIFT</vt:lpstr>
      <vt:lpstr>PowerPoint Presentation</vt:lpstr>
      <vt:lpstr>Disruption of big data in capital market</vt:lpstr>
      <vt:lpstr>Changes in capital market</vt:lpstr>
      <vt:lpstr>responsibilities of Equity Data Scientist</vt:lpstr>
      <vt:lpstr>Why equity Data Scientist Inspires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Abhinav Jain</dc:creator>
  <cp:lastModifiedBy>Abhinav Jain</cp:lastModifiedBy>
  <cp:revision>27</cp:revision>
  <dcterms:created xsi:type="dcterms:W3CDTF">2022-02-09T23:44:22Z</dcterms:created>
  <dcterms:modified xsi:type="dcterms:W3CDTF">2022-02-17T00:35:12Z</dcterms:modified>
</cp:coreProperties>
</file>